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C2176-97F8-43D7-BA42-156C12F0CDE7}" type="doc">
      <dgm:prSet loTypeId="urn:microsoft.com/office/officeart/2005/8/layout/hProcess7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862882-E313-4CD1-B8E3-370539F04A62}">
      <dgm:prSet phldrT="[Text]"/>
      <dgm:spPr/>
      <dgm:t>
        <a:bodyPr/>
        <a:lstStyle/>
        <a:p>
          <a:pPr algn="ctr"/>
          <a:r>
            <a:rPr lang="en-US"/>
            <a:t>Stage 1</a:t>
          </a:r>
          <a:endParaRPr lang="en-US" dirty="0"/>
        </a:p>
      </dgm:t>
    </dgm:pt>
    <dgm:pt modelId="{54C339D0-55F2-4E1F-9F79-9C15F3BA1882}" type="parTrans" cxnId="{B02D67F5-FADD-4924-ABA5-9019092B2349}">
      <dgm:prSet/>
      <dgm:spPr/>
      <dgm:t>
        <a:bodyPr/>
        <a:lstStyle/>
        <a:p>
          <a:endParaRPr lang="en-US"/>
        </a:p>
      </dgm:t>
    </dgm:pt>
    <dgm:pt modelId="{A71FE5B9-64D5-45FE-870C-5E29B5A27D8B}" type="sibTrans" cxnId="{B02D67F5-FADD-4924-ABA5-9019092B2349}">
      <dgm:prSet/>
      <dgm:spPr/>
      <dgm:t>
        <a:bodyPr/>
        <a:lstStyle/>
        <a:p>
          <a:endParaRPr lang="en-US"/>
        </a:p>
      </dgm:t>
    </dgm:pt>
    <dgm:pt modelId="{A6698A5B-8BA9-4BA7-8EBF-DFFF2A6D9E43}">
      <dgm:prSet phldrT="[Text]"/>
      <dgm:spPr/>
      <dgm:t>
        <a:bodyPr/>
        <a:lstStyle/>
        <a:p>
          <a:pPr algn="ctr"/>
          <a:r>
            <a:rPr lang="en-US" dirty="0"/>
            <a:t>Sort</a:t>
          </a:r>
        </a:p>
      </dgm:t>
    </dgm:pt>
    <dgm:pt modelId="{274A0829-599C-4BB9-9640-FE6383A0A0FF}" type="parTrans" cxnId="{4955DE91-B5F6-43F0-8D10-54830608B38C}">
      <dgm:prSet/>
      <dgm:spPr/>
      <dgm:t>
        <a:bodyPr/>
        <a:lstStyle/>
        <a:p>
          <a:endParaRPr lang="en-US"/>
        </a:p>
      </dgm:t>
    </dgm:pt>
    <dgm:pt modelId="{28998524-9F03-49D8-A100-7777BBD3A51E}" type="sibTrans" cxnId="{4955DE91-B5F6-43F0-8D10-54830608B38C}">
      <dgm:prSet/>
      <dgm:spPr/>
      <dgm:t>
        <a:bodyPr/>
        <a:lstStyle/>
        <a:p>
          <a:endParaRPr lang="en-US"/>
        </a:p>
      </dgm:t>
    </dgm:pt>
    <dgm:pt modelId="{4423BAB8-0358-4C3F-B452-874E76D8CEE5}">
      <dgm:prSet phldrT="[Text]"/>
      <dgm:spPr/>
      <dgm:t>
        <a:bodyPr/>
        <a:lstStyle/>
        <a:p>
          <a:r>
            <a:rPr lang="en-US" dirty="0"/>
            <a:t>Store</a:t>
          </a:r>
        </a:p>
      </dgm:t>
    </dgm:pt>
    <dgm:pt modelId="{A5E6670A-C70E-4004-A37E-FA1C9C41B8DA}" type="parTrans" cxnId="{4810DC97-10AC-475F-86E1-7E5AEF757F1D}">
      <dgm:prSet/>
      <dgm:spPr/>
      <dgm:t>
        <a:bodyPr/>
        <a:lstStyle/>
        <a:p>
          <a:endParaRPr lang="en-US"/>
        </a:p>
      </dgm:t>
    </dgm:pt>
    <dgm:pt modelId="{822234D7-170D-438C-8FAE-6DD05E7D681E}" type="sibTrans" cxnId="{4810DC97-10AC-475F-86E1-7E5AEF757F1D}">
      <dgm:prSet/>
      <dgm:spPr/>
      <dgm:t>
        <a:bodyPr/>
        <a:lstStyle/>
        <a:p>
          <a:endParaRPr lang="en-US"/>
        </a:p>
      </dgm:t>
    </dgm:pt>
    <dgm:pt modelId="{25716D36-3237-4710-BBE4-C4608A6500EA}">
      <dgm:prSet phldrT="[Text]"/>
      <dgm:spPr/>
      <dgm:t>
        <a:bodyPr/>
        <a:lstStyle/>
        <a:p>
          <a:pPr algn="ctr"/>
          <a:r>
            <a:rPr lang="en-US" dirty="0"/>
            <a:t>State 3</a:t>
          </a:r>
        </a:p>
      </dgm:t>
    </dgm:pt>
    <dgm:pt modelId="{0DF272FC-9E35-49B2-B8C1-F4320032EAC3}" type="parTrans" cxnId="{962C302B-55FB-49A5-9EC5-32BA6BFF2CAB}">
      <dgm:prSet/>
      <dgm:spPr/>
      <dgm:t>
        <a:bodyPr/>
        <a:lstStyle/>
        <a:p>
          <a:endParaRPr lang="en-US"/>
        </a:p>
      </dgm:t>
    </dgm:pt>
    <dgm:pt modelId="{CFCC8B6F-69C2-4664-9753-CEBCCC21FE3B}" type="sibTrans" cxnId="{962C302B-55FB-49A5-9EC5-32BA6BFF2CAB}">
      <dgm:prSet/>
      <dgm:spPr/>
      <dgm:t>
        <a:bodyPr/>
        <a:lstStyle/>
        <a:p>
          <a:endParaRPr lang="en-US"/>
        </a:p>
      </dgm:t>
    </dgm:pt>
    <dgm:pt modelId="{9680198E-00B2-4F11-A799-C09321088186}">
      <dgm:prSet phldrT="[Text]"/>
      <dgm:spPr/>
      <dgm:t>
        <a:bodyPr/>
        <a:lstStyle/>
        <a:p>
          <a:r>
            <a:rPr lang="en-US" dirty="0"/>
            <a:t>Wash</a:t>
          </a:r>
        </a:p>
      </dgm:t>
    </dgm:pt>
    <dgm:pt modelId="{542C7D99-4F3F-4868-9FDE-9F69ADCD3137}" type="parTrans" cxnId="{8AC0BA60-7727-4D87-A2A0-1E9C4FA6D8A4}">
      <dgm:prSet/>
      <dgm:spPr/>
      <dgm:t>
        <a:bodyPr/>
        <a:lstStyle/>
        <a:p>
          <a:endParaRPr lang="en-US"/>
        </a:p>
      </dgm:t>
    </dgm:pt>
    <dgm:pt modelId="{06607441-5586-49D9-948D-44401F9BA1B4}" type="sibTrans" cxnId="{8AC0BA60-7727-4D87-A2A0-1E9C4FA6D8A4}">
      <dgm:prSet/>
      <dgm:spPr/>
      <dgm:t>
        <a:bodyPr/>
        <a:lstStyle/>
        <a:p>
          <a:endParaRPr lang="en-US"/>
        </a:p>
      </dgm:t>
    </dgm:pt>
    <dgm:pt modelId="{EC07F38C-8698-4531-9B42-511845285F93}">
      <dgm:prSet phldrT="[Text]"/>
      <dgm:spPr/>
      <dgm:t>
        <a:bodyPr/>
        <a:lstStyle/>
        <a:p>
          <a:pPr algn="ctr"/>
          <a:r>
            <a:rPr lang="en-US" dirty="0"/>
            <a:t>State 4</a:t>
          </a:r>
        </a:p>
      </dgm:t>
    </dgm:pt>
    <dgm:pt modelId="{9B378551-CEC3-4369-AEC8-F7DBF42730E9}" type="parTrans" cxnId="{FF8DEC0D-EC2A-4752-A222-ACD87C839AC6}">
      <dgm:prSet/>
      <dgm:spPr/>
      <dgm:t>
        <a:bodyPr/>
        <a:lstStyle/>
        <a:p>
          <a:endParaRPr lang="en-US"/>
        </a:p>
      </dgm:t>
    </dgm:pt>
    <dgm:pt modelId="{F12D6C0C-11F0-446A-9DA1-10AECC6075F2}" type="sibTrans" cxnId="{FF8DEC0D-EC2A-4752-A222-ACD87C839AC6}">
      <dgm:prSet/>
      <dgm:spPr/>
      <dgm:t>
        <a:bodyPr/>
        <a:lstStyle/>
        <a:p>
          <a:endParaRPr lang="en-US"/>
        </a:p>
      </dgm:t>
    </dgm:pt>
    <dgm:pt modelId="{96437ED4-BFDE-4D64-B79A-409D958F0D86}">
      <dgm:prSet phldrT="[Text]"/>
      <dgm:spPr/>
      <dgm:t>
        <a:bodyPr/>
        <a:lstStyle/>
        <a:p>
          <a:pPr algn="ctr"/>
          <a:r>
            <a:rPr lang="en-US" dirty="0"/>
            <a:t>State 5</a:t>
          </a:r>
        </a:p>
      </dgm:t>
    </dgm:pt>
    <dgm:pt modelId="{CA3A7C87-3535-4731-9C4E-913BE45DFA4C}" type="parTrans" cxnId="{515431CE-5357-4DF4-B302-A5EFFEAFAE8A}">
      <dgm:prSet/>
      <dgm:spPr/>
      <dgm:t>
        <a:bodyPr/>
        <a:lstStyle/>
        <a:p>
          <a:endParaRPr lang="en-US"/>
        </a:p>
      </dgm:t>
    </dgm:pt>
    <dgm:pt modelId="{BEA67379-2536-48D7-ADDB-51820BECED56}" type="sibTrans" cxnId="{515431CE-5357-4DF4-B302-A5EFFEAFAE8A}">
      <dgm:prSet/>
      <dgm:spPr/>
      <dgm:t>
        <a:bodyPr/>
        <a:lstStyle/>
        <a:p>
          <a:endParaRPr lang="en-US"/>
        </a:p>
      </dgm:t>
    </dgm:pt>
    <dgm:pt modelId="{D01B9D26-1031-4D47-8935-56A629C52D3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Heat Treat</a:t>
          </a:r>
        </a:p>
      </dgm:t>
    </dgm:pt>
    <dgm:pt modelId="{9C8322CD-A062-4C51-9FA7-D68951C71D32}" type="parTrans" cxnId="{AC610D47-1D88-482E-9242-75A0D426426F}">
      <dgm:prSet/>
      <dgm:spPr/>
      <dgm:t>
        <a:bodyPr/>
        <a:lstStyle/>
        <a:p>
          <a:endParaRPr lang="en-US"/>
        </a:p>
      </dgm:t>
    </dgm:pt>
    <dgm:pt modelId="{64F66235-B997-4DE4-BEA7-771DE092E10D}" type="sibTrans" cxnId="{AC610D47-1D88-482E-9242-75A0D426426F}">
      <dgm:prSet/>
      <dgm:spPr/>
      <dgm:t>
        <a:bodyPr/>
        <a:lstStyle/>
        <a:p>
          <a:endParaRPr lang="en-US"/>
        </a:p>
      </dgm:t>
    </dgm:pt>
    <dgm:pt modelId="{CD987B13-467D-4070-8B91-A2CC26D424EA}">
      <dgm:prSet phldrT="[Text]"/>
      <dgm:spPr/>
      <dgm:t>
        <a:bodyPr/>
        <a:lstStyle/>
        <a:p>
          <a:r>
            <a:rPr lang="en-US" dirty="0"/>
            <a:t>Ship</a:t>
          </a:r>
        </a:p>
      </dgm:t>
    </dgm:pt>
    <dgm:pt modelId="{4C490809-0D0E-417E-A373-B56B4AC35E2A}" type="parTrans" cxnId="{1FAEB457-8B9A-45D3-925F-18176FEC779E}">
      <dgm:prSet/>
      <dgm:spPr/>
      <dgm:t>
        <a:bodyPr/>
        <a:lstStyle/>
        <a:p>
          <a:endParaRPr lang="en-US"/>
        </a:p>
      </dgm:t>
    </dgm:pt>
    <dgm:pt modelId="{235A3F35-4BC5-492F-9D8E-815D83D3E79F}" type="sibTrans" cxnId="{1FAEB457-8B9A-45D3-925F-18176FEC779E}">
      <dgm:prSet/>
      <dgm:spPr/>
      <dgm:t>
        <a:bodyPr/>
        <a:lstStyle/>
        <a:p>
          <a:endParaRPr lang="en-US"/>
        </a:p>
      </dgm:t>
    </dgm:pt>
    <dgm:pt modelId="{C7CE67C2-F247-498A-8836-BDAE4869F06E}">
      <dgm:prSet phldrT="[Text]"/>
      <dgm:spPr/>
      <dgm:t>
        <a:bodyPr/>
        <a:lstStyle/>
        <a:p>
          <a:pPr algn="ctr"/>
          <a:r>
            <a:rPr lang="en-US" dirty="0"/>
            <a:t>Stage 2</a:t>
          </a:r>
        </a:p>
      </dgm:t>
    </dgm:pt>
    <dgm:pt modelId="{87F626AC-E23A-4056-8616-87A889154B85}" type="sibTrans" cxnId="{D67E0198-88CF-43AE-95AD-A4E2EA50D2BC}">
      <dgm:prSet/>
      <dgm:spPr/>
      <dgm:t>
        <a:bodyPr/>
        <a:lstStyle/>
        <a:p>
          <a:endParaRPr lang="en-US"/>
        </a:p>
      </dgm:t>
    </dgm:pt>
    <dgm:pt modelId="{03A6990C-C09F-46E3-AC66-0EFCC46AC3AA}" type="parTrans" cxnId="{D67E0198-88CF-43AE-95AD-A4E2EA50D2BC}">
      <dgm:prSet/>
      <dgm:spPr/>
      <dgm:t>
        <a:bodyPr/>
        <a:lstStyle/>
        <a:p>
          <a:endParaRPr lang="en-US"/>
        </a:p>
      </dgm:t>
    </dgm:pt>
    <dgm:pt modelId="{168C0BC3-A335-4EBE-A8FA-C79DFB26F87A}" type="pres">
      <dgm:prSet presAssocID="{643C2176-97F8-43D7-BA42-156C12F0CDE7}" presName="Name0" presStyleCnt="0">
        <dgm:presLayoutVars>
          <dgm:dir/>
          <dgm:animLvl val="lvl"/>
          <dgm:resizeHandles val="exact"/>
        </dgm:presLayoutVars>
      </dgm:prSet>
      <dgm:spPr/>
    </dgm:pt>
    <dgm:pt modelId="{CE4B7F46-0296-45E7-BAD3-39722427EDE8}" type="pres">
      <dgm:prSet presAssocID="{E3862882-E313-4CD1-B8E3-370539F04A62}" presName="compositeNode" presStyleCnt="0">
        <dgm:presLayoutVars>
          <dgm:bulletEnabled val="1"/>
        </dgm:presLayoutVars>
      </dgm:prSet>
      <dgm:spPr/>
    </dgm:pt>
    <dgm:pt modelId="{C9E47C50-9731-49E8-8393-1B8B525D18DE}" type="pres">
      <dgm:prSet presAssocID="{E3862882-E313-4CD1-B8E3-370539F04A62}" presName="bgRect" presStyleLbl="node1" presStyleIdx="0" presStyleCnt="5" custLinFactNeighborX="-286" custLinFactNeighborY="1852"/>
      <dgm:spPr/>
    </dgm:pt>
    <dgm:pt modelId="{7F3B103C-CE4F-4CA2-A01E-E94E0A0360CF}" type="pres">
      <dgm:prSet presAssocID="{E3862882-E313-4CD1-B8E3-370539F04A62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7024C61B-4584-4487-8129-7FF969DEEABC}" type="pres">
      <dgm:prSet presAssocID="{E3862882-E313-4CD1-B8E3-370539F04A62}" presName="childNode" presStyleLbl="node1" presStyleIdx="0" presStyleCnt="5">
        <dgm:presLayoutVars>
          <dgm:bulletEnabled val="1"/>
        </dgm:presLayoutVars>
      </dgm:prSet>
      <dgm:spPr/>
    </dgm:pt>
    <dgm:pt modelId="{2113573B-4303-4D41-91B7-D915732C51CB}" type="pres">
      <dgm:prSet presAssocID="{A71FE5B9-64D5-45FE-870C-5E29B5A27D8B}" presName="hSp" presStyleCnt="0"/>
      <dgm:spPr/>
    </dgm:pt>
    <dgm:pt modelId="{C8C78DD6-1006-4220-A2A5-CE913DE8F3EC}" type="pres">
      <dgm:prSet presAssocID="{A71FE5B9-64D5-45FE-870C-5E29B5A27D8B}" presName="vProcSp" presStyleCnt="0"/>
      <dgm:spPr/>
    </dgm:pt>
    <dgm:pt modelId="{FE787BFE-5EE3-410B-9778-086C92052CC5}" type="pres">
      <dgm:prSet presAssocID="{A71FE5B9-64D5-45FE-870C-5E29B5A27D8B}" presName="vSp1" presStyleCnt="0"/>
      <dgm:spPr/>
    </dgm:pt>
    <dgm:pt modelId="{8911CF58-A3B3-46B5-9E99-D29025CE4B9B}" type="pres">
      <dgm:prSet presAssocID="{A71FE5B9-64D5-45FE-870C-5E29B5A27D8B}" presName="simulatedConn" presStyleLbl="solidFgAcc1" presStyleIdx="0" presStyleCnt="4"/>
      <dgm:spPr/>
    </dgm:pt>
    <dgm:pt modelId="{0B79EDFB-B88F-4C54-8227-C83381EDFE38}" type="pres">
      <dgm:prSet presAssocID="{A71FE5B9-64D5-45FE-870C-5E29B5A27D8B}" presName="vSp2" presStyleCnt="0"/>
      <dgm:spPr/>
    </dgm:pt>
    <dgm:pt modelId="{61C5F2DF-6D15-47AB-AAE8-9248B6C64F59}" type="pres">
      <dgm:prSet presAssocID="{A71FE5B9-64D5-45FE-870C-5E29B5A27D8B}" presName="sibTrans" presStyleCnt="0"/>
      <dgm:spPr/>
    </dgm:pt>
    <dgm:pt modelId="{BF4408D2-E7E0-4090-89A6-76B217145D0C}" type="pres">
      <dgm:prSet presAssocID="{C7CE67C2-F247-498A-8836-BDAE4869F06E}" presName="compositeNode" presStyleCnt="0">
        <dgm:presLayoutVars>
          <dgm:bulletEnabled val="1"/>
        </dgm:presLayoutVars>
      </dgm:prSet>
      <dgm:spPr/>
    </dgm:pt>
    <dgm:pt modelId="{4E0BCB85-6A7A-4767-91E0-FB55F0B46ECC}" type="pres">
      <dgm:prSet presAssocID="{C7CE67C2-F247-498A-8836-BDAE4869F06E}" presName="bgRect" presStyleLbl="node1" presStyleIdx="1" presStyleCnt="5" custLinFactNeighborX="-560" custLinFactNeighborY="1741"/>
      <dgm:spPr/>
    </dgm:pt>
    <dgm:pt modelId="{835C1C5E-0F98-4BDC-BBC7-E5E30111F17A}" type="pres">
      <dgm:prSet presAssocID="{C7CE67C2-F247-498A-8836-BDAE4869F06E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0AFF7B32-E914-4C55-8046-0C31B6D5519E}" type="pres">
      <dgm:prSet presAssocID="{C7CE67C2-F247-498A-8836-BDAE4869F06E}" presName="childNode" presStyleLbl="node1" presStyleIdx="1" presStyleCnt="5">
        <dgm:presLayoutVars>
          <dgm:bulletEnabled val="1"/>
        </dgm:presLayoutVars>
      </dgm:prSet>
      <dgm:spPr/>
    </dgm:pt>
    <dgm:pt modelId="{BD4AA3B3-13FA-4906-8AF5-877034F4DED5}" type="pres">
      <dgm:prSet presAssocID="{87F626AC-E23A-4056-8616-87A889154B85}" presName="hSp" presStyleCnt="0"/>
      <dgm:spPr/>
    </dgm:pt>
    <dgm:pt modelId="{0D8B5423-1E0F-4168-AB5A-B58E578791CD}" type="pres">
      <dgm:prSet presAssocID="{87F626AC-E23A-4056-8616-87A889154B85}" presName="vProcSp" presStyleCnt="0"/>
      <dgm:spPr/>
    </dgm:pt>
    <dgm:pt modelId="{9AE3557C-E922-4049-B234-8ED76A89A802}" type="pres">
      <dgm:prSet presAssocID="{87F626AC-E23A-4056-8616-87A889154B85}" presName="vSp1" presStyleCnt="0"/>
      <dgm:spPr/>
    </dgm:pt>
    <dgm:pt modelId="{584EADEB-ED5F-4344-8E90-D5342CDA4D10}" type="pres">
      <dgm:prSet presAssocID="{87F626AC-E23A-4056-8616-87A889154B85}" presName="simulatedConn" presStyleLbl="solidFgAcc1" presStyleIdx="1" presStyleCnt="4"/>
      <dgm:spPr/>
    </dgm:pt>
    <dgm:pt modelId="{8C03B10F-808D-42CD-86E7-B37EE410111C}" type="pres">
      <dgm:prSet presAssocID="{87F626AC-E23A-4056-8616-87A889154B85}" presName="vSp2" presStyleCnt="0"/>
      <dgm:spPr/>
    </dgm:pt>
    <dgm:pt modelId="{48156224-6351-44E7-9CFD-7F20CF9CF8D3}" type="pres">
      <dgm:prSet presAssocID="{87F626AC-E23A-4056-8616-87A889154B85}" presName="sibTrans" presStyleCnt="0"/>
      <dgm:spPr/>
    </dgm:pt>
    <dgm:pt modelId="{8D1BB351-9E5B-48BF-B58C-E5D2B7E697EB}" type="pres">
      <dgm:prSet presAssocID="{25716D36-3237-4710-BBE4-C4608A6500EA}" presName="compositeNode" presStyleCnt="0">
        <dgm:presLayoutVars>
          <dgm:bulletEnabled val="1"/>
        </dgm:presLayoutVars>
      </dgm:prSet>
      <dgm:spPr/>
    </dgm:pt>
    <dgm:pt modelId="{32CD4872-F0AF-4878-B548-B372779CD46B}" type="pres">
      <dgm:prSet presAssocID="{25716D36-3237-4710-BBE4-C4608A6500EA}" presName="bgRect" presStyleLbl="node1" presStyleIdx="2" presStyleCnt="5" custLinFactNeighborX="0" custLinFactNeighborY="1894"/>
      <dgm:spPr/>
    </dgm:pt>
    <dgm:pt modelId="{4BE0F16B-C3C2-4E38-BB88-32B973F08240}" type="pres">
      <dgm:prSet presAssocID="{25716D36-3237-4710-BBE4-C4608A6500E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E95D8A01-1262-477C-A93F-C429201F6BCF}" type="pres">
      <dgm:prSet presAssocID="{25716D36-3237-4710-BBE4-C4608A6500EA}" presName="childNode" presStyleLbl="node1" presStyleIdx="2" presStyleCnt="5">
        <dgm:presLayoutVars>
          <dgm:bulletEnabled val="1"/>
        </dgm:presLayoutVars>
      </dgm:prSet>
      <dgm:spPr/>
    </dgm:pt>
    <dgm:pt modelId="{6CA7D2D6-956A-4743-84B5-E092503703E6}" type="pres">
      <dgm:prSet presAssocID="{CFCC8B6F-69C2-4664-9753-CEBCCC21FE3B}" presName="hSp" presStyleCnt="0"/>
      <dgm:spPr/>
    </dgm:pt>
    <dgm:pt modelId="{ADE2A9AE-B42F-466E-BFD6-8F6033059097}" type="pres">
      <dgm:prSet presAssocID="{CFCC8B6F-69C2-4664-9753-CEBCCC21FE3B}" presName="vProcSp" presStyleCnt="0"/>
      <dgm:spPr/>
    </dgm:pt>
    <dgm:pt modelId="{38B1BD2D-5550-40DB-BD11-A35710857AB6}" type="pres">
      <dgm:prSet presAssocID="{CFCC8B6F-69C2-4664-9753-CEBCCC21FE3B}" presName="vSp1" presStyleCnt="0"/>
      <dgm:spPr/>
    </dgm:pt>
    <dgm:pt modelId="{0FA0FE48-06D8-4421-8F8A-2BD152DEA19E}" type="pres">
      <dgm:prSet presAssocID="{CFCC8B6F-69C2-4664-9753-CEBCCC21FE3B}" presName="simulatedConn" presStyleLbl="solidFgAcc1" presStyleIdx="2" presStyleCnt="4"/>
      <dgm:spPr/>
    </dgm:pt>
    <dgm:pt modelId="{96CDE809-31F8-4716-B77C-CEADDD9F2620}" type="pres">
      <dgm:prSet presAssocID="{CFCC8B6F-69C2-4664-9753-CEBCCC21FE3B}" presName="vSp2" presStyleCnt="0"/>
      <dgm:spPr/>
    </dgm:pt>
    <dgm:pt modelId="{FB275DF1-3071-43D7-B53D-4A33CFEBA478}" type="pres">
      <dgm:prSet presAssocID="{CFCC8B6F-69C2-4664-9753-CEBCCC21FE3B}" presName="sibTrans" presStyleCnt="0"/>
      <dgm:spPr/>
    </dgm:pt>
    <dgm:pt modelId="{11B26FDF-34EC-4785-B0FF-A7575CE74675}" type="pres">
      <dgm:prSet presAssocID="{EC07F38C-8698-4531-9B42-511845285F93}" presName="compositeNode" presStyleCnt="0">
        <dgm:presLayoutVars>
          <dgm:bulletEnabled val="1"/>
        </dgm:presLayoutVars>
      </dgm:prSet>
      <dgm:spPr/>
    </dgm:pt>
    <dgm:pt modelId="{A261C743-199B-4AD9-AAF7-C2C7C479E5C2}" type="pres">
      <dgm:prSet presAssocID="{EC07F38C-8698-4531-9B42-511845285F93}" presName="bgRect" presStyleLbl="node1" presStyleIdx="3" presStyleCnt="5" custLinFactNeighborX="-348" custLinFactNeighborY="1115"/>
      <dgm:spPr/>
    </dgm:pt>
    <dgm:pt modelId="{EA2175E3-21FD-4FAA-A7C5-E628CC469655}" type="pres">
      <dgm:prSet presAssocID="{EC07F38C-8698-4531-9B42-511845285F93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7FA12D99-842E-45ED-BA82-7A8AB94E6C9F}" type="pres">
      <dgm:prSet presAssocID="{EC07F38C-8698-4531-9B42-511845285F93}" presName="childNode" presStyleLbl="node1" presStyleIdx="3" presStyleCnt="5">
        <dgm:presLayoutVars>
          <dgm:bulletEnabled val="1"/>
        </dgm:presLayoutVars>
      </dgm:prSet>
      <dgm:spPr/>
    </dgm:pt>
    <dgm:pt modelId="{096FFF9A-B0E1-46C7-81E7-F289E4CF3A36}" type="pres">
      <dgm:prSet presAssocID="{F12D6C0C-11F0-446A-9DA1-10AECC6075F2}" presName="hSp" presStyleCnt="0"/>
      <dgm:spPr/>
    </dgm:pt>
    <dgm:pt modelId="{D86BAF46-0F19-4679-AC5C-D22620CEE033}" type="pres">
      <dgm:prSet presAssocID="{F12D6C0C-11F0-446A-9DA1-10AECC6075F2}" presName="vProcSp" presStyleCnt="0"/>
      <dgm:spPr/>
    </dgm:pt>
    <dgm:pt modelId="{79D3C7AD-7297-4A1E-89DE-C5ED25F5CE1E}" type="pres">
      <dgm:prSet presAssocID="{F12D6C0C-11F0-446A-9DA1-10AECC6075F2}" presName="vSp1" presStyleCnt="0"/>
      <dgm:spPr/>
    </dgm:pt>
    <dgm:pt modelId="{15EE08C4-ECE1-4310-97A2-D7EF2CF3CD73}" type="pres">
      <dgm:prSet presAssocID="{F12D6C0C-11F0-446A-9DA1-10AECC6075F2}" presName="simulatedConn" presStyleLbl="solidFgAcc1" presStyleIdx="3" presStyleCnt="4"/>
      <dgm:spPr/>
    </dgm:pt>
    <dgm:pt modelId="{59E3DC29-B98D-4938-9223-601980530FBF}" type="pres">
      <dgm:prSet presAssocID="{F12D6C0C-11F0-446A-9DA1-10AECC6075F2}" presName="vSp2" presStyleCnt="0"/>
      <dgm:spPr/>
    </dgm:pt>
    <dgm:pt modelId="{02A07FF5-35F8-46B5-89F5-0C8CA89D36C4}" type="pres">
      <dgm:prSet presAssocID="{F12D6C0C-11F0-446A-9DA1-10AECC6075F2}" presName="sibTrans" presStyleCnt="0"/>
      <dgm:spPr/>
    </dgm:pt>
    <dgm:pt modelId="{0C2B175D-2D76-4317-93B2-7079CFD91614}" type="pres">
      <dgm:prSet presAssocID="{96437ED4-BFDE-4D64-B79A-409D958F0D86}" presName="compositeNode" presStyleCnt="0">
        <dgm:presLayoutVars>
          <dgm:bulletEnabled val="1"/>
        </dgm:presLayoutVars>
      </dgm:prSet>
      <dgm:spPr/>
    </dgm:pt>
    <dgm:pt modelId="{A54F648D-3E5F-4E82-AB9F-1C600CB2EA15}" type="pres">
      <dgm:prSet presAssocID="{96437ED4-BFDE-4D64-B79A-409D958F0D86}" presName="bgRect" presStyleLbl="node1" presStyleIdx="4" presStyleCnt="5" custLinFactNeighborX="286" custLinFactNeighborY="1047"/>
      <dgm:spPr/>
    </dgm:pt>
    <dgm:pt modelId="{648F7588-1529-4AA9-968B-AEC2620F7A2D}" type="pres">
      <dgm:prSet presAssocID="{96437ED4-BFDE-4D64-B79A-409D958F0D86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210FDCEA-DFEC-4240-BB3D-5AC80DEE86E1}" type="pres">
      <dgm:prSet presAssocID="{96437ED4-BFDE-4D64-B79A-409D958F0D8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7ADC5BB-8D85-4819-91AB-519D0E998D08}" type="presOf" srcId="{25716D36-3237-4710-BBE4-C4608A6500EA}" destId="{32CD4872-F0AF-4878-B548-B372779CD46B}" srcOrd="0" destOrd="0" presId="urn:microsoft.com/office/officeart/2005/8/layout/hProcess7"/>
    <dgm:cxn modelId="{962C302B-55FB-49A5-9EC5-32BA6BFF2CAB}" srcId="{643C2176-97F8-43D7-BA42-156C12F0CDE7}" destId="{25716D36-3237-4710-BBE4-C4608A6500EA}" srcOrd="2" destOrd="0" parTransId="{0DF272FC-9E35-49B2-B8C1-F4320032EAC3}" sibTransId="{CFCC8B6F-69C2-4664-9753-CEBCCC21FE3B}"/>
    <dgm:cxn modelId="{01B07093-5CF6-43DA-8CD2-02AE33F87E17}" type="presOf" srcId="{D01B9D26-1031-4D47-8935-56A629C52D38}" destId="{7FA12D99-842E-45ED-BA82-7A8AB94E6C9F}" srcOrd="0" destOrd="0" presId="urn:microsoft.com/office/officeart/2005/8/layout/hProcess7"/>
    <dgm:cxn modelId="{1B331B77-5EC8-4562-855A-64C9AFFAE51B}" type="presOf" srcId="{25716D36-3237-4710-BBE4-C4608A6500EA}" destId="{4BE0F16B-C3C2-4E38-BB88-32B973F08240}" srcOrd="1" destOrd="0" presId="urn:microsoft.com/office/officeart/2005/8/layout/hProcess7"/>
    <dgm:cxn modelId="{515431CE-5357-4DF4-B302-A5EFFEAFAE8A}" srcId="{643C2176-97F8-43D7-BA42-156C12F0CDE7}" destId="{96437ED4-BFDE-4D64-B79A-409D958F0D86}" srcOrd="4" destOrd="0" parTransId="{CA3A7C87-3535-4731-9C4E-913BE45DFA4C}" sibTransId="{BEA67379-2536-48D7-ADDB-51820BECED56}"/>
    <dgm:cxn modelId="{D4D967FE-994E-412B-BD60-9BBC6516623C}" type="presOf" srcId="{C7CE67C2-F247-498A-8836-BDAE4869F06E}" destId="{4E0BCB85-6A7A-4767-91E0-FB55F0B46ECC}" srcOrd="0" destOrd="0" presId="urn:microsoft.com/office/officeart/2005/8/layout/hProcess7"/>
    <dgm:cxn modelId="{0D66F6AC-8FED-440D-987D-3E0D6BEA41D8}" type="presOf" srcId="{C7CE67C2-F247-498A-8836-BDAE4869F06E}" destId="{835C1C5E-0F98-4BDC-BBC7-E5E30111F17A}" srcOrd="1" destOrd="0" presId="urn:microsoft.com/office/officeart/2005/8/layout/hProcess7"/>
    <dgm:cxn modelId="{15050660-3C69-425E-A0A9-B2250755D25C}" type="presOf" srcId="{96437ED4-BFDE-4D64-B79A-409D958F0D86}" destId="{A54F648D-3E5F-4E82-AB9F-1C600CB2EA15}" srcOrd="0" destOrd="0" presId="urn:microsoft.com/office/officeart/2005/8/layout/hProcess7"/>
    <dgm:cxn modelId="{FF8DEC0D-EC2A-4752-A222-ACD87C839AC6}" srcId="{643C2176-97F8-43D7-BA42-156C12F0CDE7}" destId="{EC07F38C-8698-4531-9B42-511845285F93}" srcOrd="3" destOrd="0" parTransId="{9B378551-CEC3-4369-AEC8-F7DBF42730E9}" sibTransId="{F12D6C0C-11F0-446A-9DA1-10AECC6075F2}"/>
    <dgm:cxn modelId="{75F37533-C153-47C1-BEA7-1C5FDE51190A}" type="presOf" srcId="{E3862882-E313-4CD1-B8E3-370539F04A62}" destId="{7F3B103C-CE4F-4CA2-A01E-E94E0A0360CF}" srcOrd="1" destOrd="0" presId="urn:microsoft.com/office/officeart/2005/8/layout/hProcess7"/>
    <dgm:cxn modelId="{AC610D47-1D88-482E-9242-75A0D426426F}" srcId="{EC07F38C-8698-4531-9B42-511845285F93}" destId="{D01B9D26-1031-4D47-8935-56A629C52D38}" srcOrd="0" destOrd="0" parTransId="{9C8322CD-A062-4C51-9FA7-D68951C71D32}" sibTransId="{64F66235-B997-4DE4-BEA7-771DE092E10D}"/>
    <dgm:cxn modelId="{142C7211-12BD-4F1D-B2A0-E74EBC21BBC0}" type="presOf" srcId="{643C2176-97F8-43D7-BA42-156C12F0CDE7}" destId="{168C0BC3-A335-4EBE-A8FA-C79DFB26F87A}" srcOrd="0" destOrd="0" presId="urn:microsoft.com/office/officeart/2005/8/layout/hProcess7"/>
    <dgm:cxn modelId="{B02D67F5-FADD-4924-ABA5-9019092B2349}" srcId="{643C2176-97F8-43D7-BA42-156C12F0CDE7}" destId="{E3862882-E313-4CD1-B8E3-370539F04A62}" srcOrd="0" destOrd="0" parTransId="{54C339D0-55F2-4E1F-9F79-9C15F3BA1882}" sibTransId="{A71FE5B9-64D5-45FE-870C-5E29B5A27D8B}"/>
    <dgm:cxn modelId="{8871DE56-5388-4529-A989-B7B487856DF1}" type="presOf" srcId="{9680198E-00B2-4F11-A799-C09321088186}" destId="{E95D8A01-1262-477C-A93F-C429201F6BCF}" srcOrd="0" destOrd="0" presId="urn:microsoft.com/office/officeart/2005/8/layout/hProcess7"/>
    <dgm:cxn modelId="{F7CA1335-E01A-4DF2-8AAB-F0A863C782ED}" type="presOf" srcId="{EC07F38C-8698-4531-9B42-511845285F93}" destId="{A261C743-199B-4AD9-AAF7-C2C7C479E5C2}" srcOrd="0" destOrd="0" presId="urn:microsoft.com/office/officeart/2005/8/layout/hProcess7"/>
    <dgm:cxn modelId="{F0874A00-BCC2-4E7F-8BCD-DA8EBA969978}" type="presOf" srcId="{A6698A5B-8BA9-4BA7-8EBF-DFFF2A6D9E43}" destId="{7024C61B-4584-4487-8129-7FF969DEEABC}" srcOrd="0" destOrd="0" presId="urn:microsoft.com/office/officeart/2005/8/layout/hProcess7"/>
    <dgm:cxn modelId="{71866B83-6A1F-46D9-9D07-A8741829A669}" type="presOf" srcId="{E3862882-E313-4CD1-B8E3-370539F04A62}" destId="{C9E47C50-9731-49E8-8393-1B8B525D18DE}" srcOrd="0" destOrd="0" presId="urn:microsoft.com/office/officeart/2005/8/layout/hProcess7"/>
    <dgm:cxn modelId="{185CDF4E-0419-48E5-8B8D-0B7F00455BEC}" type="presOf" srcId="{96437ED4-BFDE-4D64-B79A-409D958F0D86}" destId="{648F7588-1529-4AA9-968B-AEC2620F7A2D}" srcOrd="1" destOrd="0" presId="urn:microsoft.com/office/officeart/2005/8/layout/hProcess7"/>
    <dgm:cxn modelId="{4955DE91-B5F6-43F0-8D10-54830608B38C}" srcId="{E3862882-E313-4CD1-B8E3-370539F04A62}" destId="{A6698A5B-8BA9-4BA7-8EBF-DFFF2A6D9E43}" srcOrd="0" destOrd="0" parTransId="{274A0829-599C-4BB9-9640-FE6383A0A0FF}" sibTransId="{28998524-9F03-49D8-A100-7777BBD3A51E}"/>
    <dgm:cxn modelId="{C92EFC8E-CFF0-45F3-A2DE-41114F257690}" type="presOf" srcId="{EC07F38C-8698-4531-9B42-511845285F93}" destId="{EA2175E3-21FD-4FAA-A7C5-E628CC469655}" srcOrd="1" destOrd="0" presId="urn:microsoft.com/office/officeart/2005/8/layout/hProcess7"/>
    <dgm:cxn modelId="{734DE27E-6D3B-45AB-BE48-944AFB9E3D67}" type="presOf" srcId="{4423BAB8-0358-4C3F-B452-874E76D8CEE5}" destId="{0AFF7B32-E914-4C55-8046-0C31B6D5519E}" srcOrd="0" destOrd="0" presId="urn:microsoft.com/office/officeart/2005/8/layout/hProcess7"/>
    <dgm:cxn modelId="{8AC0BA60-7727-4D87-A2A0-1E9C4FA6D8A4}" srcId="{25716D36-3237-4710-BBE4-C4608A6500EA}" destId="{9680198E-00B2-4F11-A799-C09321088186}" srcOrd="0" destOrd="0" parTransId="{542C7D99-4F3F-4868-9FDE-9F69ADCD3137}" sibTransId="{06607441-5586-49D9-948D-44401F9BA1B4}"/>
    <dgm:cxn modelId="{4810DC97-10AC-475F-86E1-7E5AEF757F1D}" srcId="{C7CE67C2-F247-498A-8836-BDAE4869F06E}" destId="{4423BAB8-0358-4C3F-B452-874E76D8CEE5}" srcOrd="0" destOrd="0" parTransId="{A5E6670A-C70E-4004-A37E-FA1C9C41B8DA}" sibTransId="{822234D7-170D-438C-8FAE-6DD05E7D681E}"/>
    <dgm:cxn modelId="{D67E0198-88CF-43AE-95AD-A4E2EA50D2BC}" srcId="{643C2176-97F8-43D7-BA42-156C12F0CDE7}" destId="{C7CE67C2-F247-498A-8836-BDAE4869F06E}" srcOrd="1" destOrd="0" parTransId="{03A6990C-C09F-46E3-AC66-0EFCC46AC3AA}" sibTransId="{87F626AC-E23A-4056-8616-87A889154B85}"/>
    <dgm:cxn modelId="{1FAEB457-8B9A-45D3-925F-18176FEC779E}" srcId="{96437ED4-BFDE-4D64-B79A-409D958F0D86}" destId="{CD987B13-467D-4070-8B91-A2CC26D424EA}" srcOrd="0" destOrd="0" parTransId="{4C490809-0D0E-417E-A373-B56B4AC35E2A}" sibTransId="{235A3F35-4BC5-492F-9D8E-815D83D3E79F}"/>
    <dgm:cxn modelId="{56E12CFA-959D-4305-8D3F-800F36F4D161}" type="presOf" srcId="{CD987B13-467D-4070-8B91-A2CC26D424EA}" destId="{210FDCEA-DFEC-4240-BB3D-5AC80DEE86E1}" srcOrd="0" destOrd="0" presId="urn:microsoft.com/office/officeart/2005/8/layout/hProcess7"/>
    <dgm:cxn modelId="{EB425C67-9830-438A-8A0D-F1C4654F38D4}" type="presParOf" srcId="{168C0BC3-A335-4EBE-A8FA-C79DFB26F87A}" destId="{CE4B7F46-0296-45E7-BAD3-39722427EDE8}" srcOrd="0" destOrd="0" presId="urn:microsoft.com/office/officeart/2005/8/layout/hProcess7"/>
    <dgm:cxn modelId="{9B35605F-C8E2-41F1-84B0-F350CAB61FFE}" type="presParOf" srcId="{CE4B7F46-0296-45E7-BAD3-39722427EDE8}" destId="{C9E47C50-9731-49E8-8393-1B8B525D18DE}" srcOrd="0" destOrd="0" presId="urn:microsoft.com/office/officeart/2005/8/layout/hProcess7"/>
    <dgm:cxn modelId="{4A44D85D-815D-45A7-8EBD-0727B37BE115}" type="presParOf" srcId="{CE4B7F46-0296-45E7-BAD3-39722427EDE8}" destId="{7F3B103C-CE4F-4CA2-A01E-E94E0A0360CF}" srcOrd="1" destOrd="0" presId="urn:microsoft.com/office/officeart/2005/8/layout/hProcess7"/>
    <dgm:cxn modelId="{C88CED0B-05BB-441A-B161-4DB9F3132906}" type="presParOf" srcId="{CE4B7F46-0296-45E7-BAD3-39722427EDE8}" destId="{7024C61B-4584-4487-8129-7FF969DEEABC}" srcOrd="2" destOrd="0" presId="urn:microsoft.com/office/officeart/2005/8/layout/hProcess7"/>
    <dgm:cxn modelId="{318F43DC-D276-4657-BBF9-9A1F178240E0}" type="presParOf" srcId="{168C0BC3-A335-4EBE-A8FA-C79DFB26F87A}" destId="{2113573B-4303-4D41-91B7-D915732C51CB}" srcOrd="1" destOrd="0" presId="urn:microsoft.com/office/officeart/2005/8/layout/hProcess7"/>
    <dgm:cxn modelId="{41AF7CBD-F727-4E8A-8C19-4583CA231E84}" type="presParOf" srcId="{168C0BC3-A335-4EBE-A8FA-C79DFB26F87A}" destId="{C8C78DD6-1006-4220-A2A5-CE913DE8F3EC}" srcOrd="2" destOrd="0" presId="urn:microsoft.com/office/officeart/2005/8/layout/hProcess7"/>
    <dgm:cxn modelId="{DE430F5D-1774-4184-829D-B21F633F3CB0}" type="presParOf" srcId="{C8C78DD6-1006-4220-A2A5-CE913DE8F3EC}" destId="{FE787BFE-5EE3-410B-9778-086C92052CC5}" srcOrd="0" destOrd="0" presId="urn:microsoft.com/office/officeart/2005/8/layout/hProcess7"/>
    <dgm:cxn modelId="{54DA93B2-7964-405B-94DD-901D1C636750}" type="presParOf" srcId="{C8C78DD6-1006-4220-A2A5-CE913DE8F3EC}" destId="{8911CF58-A3B3-46B5-9E99-D29025CE4B9B}" srcOrd="1" destOrd="0" presId="urn:microsoft.com/office/officeart/2005/8/layout/hProcess7"/>
    <dgm:cxn modelId="{BF3344A4-8CFB-466E-8824-E61DC595EF72}" type="presParOf" srcId="{C8C78DD6-1006-4220-A2A5-CE913DE8F3EC}" destId="{0B79EDFB-B88F-4C54-8227-C83381EDFE38}" srcOrd="2" destOrd="0" presId="urn:microsoft.com/office/officeart/2005/8/layout/hProcess7"/>
    <dgm:cxn modelId="{0E8B3E5A-AF11-412F-932D-9C1D89E87B5A}" type="presParOf" srcId="{168C0BC3-A335-4EBE-A8FA-C79DFB26F87A}" destId="{61C5F2DF-6D15-47AB-AAE8-9248B6C64F59}" srcOrd="3" destOrd="0" presId="urn:microsoft.com/office/officeart/2005/8/layout/hProcess7"/>
    <dgm:cxn modelId="{92C64FF3-C8AA-4166-8057-13F47E48D89D}" type="presParOf" srcId="{168C0BC3-A335-4EBE-A8FA-C79DFB26F87A}" destId="{BF4408D2-E7E0-4090-89A6-76B217145D0C}" srcOrd="4" destOrd="0" presId="urn:microsoft.com/office/officeart/2005/8/layout/hProcess7"/>
    <dgm:cxn modelId="{1498B0DB-E760-4FAD-A3AF-FE57619D013F}" type="presParOf" srcId="{BF4408D2-E7E0-4090-89A6-76B217145D0C}" destId="{4E0BCB85-6A7A-4767-91E0-FB55F0B46ECC}" srcOrd="0" destOrd="0" presId="urn:microsoft.com/office/officeart/2005/8/layout/hProcess7"/>
    <dgm:cxn modelId="{8FA4FDC9-7570-4E96-896E-7C8192D38070}" type="presParOf" srcId="{BF4408D2-E7E0-4090-89A6-76B217145D0C}" destId="{835C1C5E-0F98-4BDC-BBC7-E5E30111F17A}" srcOrd="1" destOrd="0" presId="urn:microsoft.com/office/officeart/2005/8/layout/hProcess7"/>
    <dgm:cxn modelId="{19829E31-B978-49CF-8CDE-0F80ACBF1564}" type="presParOf" srcId="{BF4408D2-E7E0-4090-89A6-76B217145D0C}" destId="{0AFF7B32-E914-4C55-8046-0C31B6D5519E}" srcOrd="2" destOrd="0" presId="urn:microsoft.com/office/officeart/2005/8/layout/hProcess7"/>
    <dgm:cxn modelId="{8AA45A48-E8FD-4838-B7E9-D76546650B96}" type="presParOf" srcId="{168C0BC3-A335-4EBE-A8FA-C79DFB26F87A}" destId="{BD4AA3B3-13FA-4906-8AF5-877034F4DED5}" srcOrd="5" destOrd="0" presId="urn:microsoft.com/office/officeart/2005/8/layout/hProcess7"/>
    <dgm:cxn modelId="{B4941C9C-88FA-4979-8186-5D707BC286E6}" type="presParOf" srcId="{168C0BC3-A335-4EBE-A8FA-C79DFB26F87A}" destId="{0D8B5423-1E0F-4168-AB5A-B58E578791CD}" srcOrd="6" destOrd="0" presId="urn:microsoft.com/office/officeart/2005/8/layout/hProcess7"/>
    <dgm:cxn modelId="{1D2ACBC0-715E-4F89-9C2D-A143C635ED90}" type="presParOf" srcId="{0D8B5423-1E0F-4168-AB5A-B58E578791CD}" destId="{9AE3557C-E922-4049-B234-8ED76A89A802}" srcOrd="0" destOrd="0" presId="urn:microsoft.com/office/officeart/2005/8/layout/hProcess7"/>
    <dgm:cxn modelId="{84DFA51B-F774-42C2-B590-52FDE17A006B}" type="presParOf" srcId="{0D8B5423-1E0F-4168-AB5A-B58E578791CD}" destId="{584EADEB-ED5F-4344-8E90-D5342CDA4D10}" srcOrd="1" destOrd="0" presId="urn:microsoft.com/office/officeart/2005/8/layout/hProcess7"/>
    <dgm:cxn modelId="{992E975E-981D-4579-A3EE-88BD88E7656F}" type="presParOf" srcId="{0D8B5423-1E0F-4168-AB5A-B58E578791CD}" destId="{8C03B10F-808D-42CD-86E7-B37EE410111C}" srcOrd="2" destOrd="0" presId="urn:microsoft.com/office/officeart/2005/8/layout/hProcess7"/>
    <dgm:cxn modelId="{F8B8725D-F35B-47CE-A539-F3B890D56CE8}" type="presParOf" srcId="{168C0BC3-A335-4EBE-A8FA-C79DFB26F87A}" destId="{48156224-6351-44E7-9CFD-7F20CF9CF8D3}" srcOrd="7" destOrd="0" presId="urn:microsoft.com/office/officeart/2005/8/layout/hProcess7"/>
    <dgm:cxn modelId="{BC471626-CE6D-40F1-833A-021342182FA8}" type="presParOf" srcId="{168C0BC3-A335-4EBE-A8FA-C79DFB26F87A}" destId="{8D1BB351-9E5B-48BF-B58C-E5D2B7E697EB}" srcOrd="8" destOrd="0" presId="urn:microsoft.com/office/officeart/2005/8/layout/hProcess7"/>
    <dgm:cxn modelId="{0EA24D3D-2B3C-4663-B1F2-67B3276471D7}" type="presParOf" srcId="{8D1BB351-9E5B-48BF-B58C-E5D2B7E697EB}" destId="{32CD4872-F0AF-4878-B548-B372779CD46B}" srcOrd="0" destOrd="0" presId="urn:microsoft.com/office/officeart/2005/8/layout/hProcess7"/>
    <dgm:cxn modelId="{17DA1668-3A0D-48C0-9571-919CE9F388EF}" type="presParOf" srcId="{8D1BB351-9E5B-48BF-B58C-E5D2B7E697EB}" destId="{4BE0F16B-C3C2-4E38-BB88-32B973F08240}" srcOrd="1" destOrd="0" presId="urn:microsoft.com/office/officeart/2005/8/layout/hProcess7"/>
    <dgm:cxn modelId="{24B69E50-2302-44BD-9F02-6E4CC41B6325}" type="presParOf" srcId="{8D1BB351-9E5B-48BF-B58C-E5D2B7E697EB}" destId="{E95D8A01-1262-477C-A93F-C429201F6BCF}" srcOrd="2" destOrd="0" presId="urn:microsoft.com/office/officeart/2005/8/layout/hProcess7"/>
    <dgm:cxn modelId="{7F29710D-7282-499C-A90F-2BD3FF3E5AA9}" type="presParOf" srcId="{168C0BC3-A335-4EBE-A8FA-C79DFB26F87A}" destId="{6CA7D2D6-956A-4743-84B5-E092503703E6}" srcOrd="9" destOrd="0" presId="urn:microsoft.com/office/officeart/2005/8/layout/hProcess7"/>
    <dgm:cxn modelId="{28D82DF8-6F2E-4453-8273-8269238523EA}" type="presParOf" srcId="{168C0BC3-A335-4EBE-A8FA-C79DFB26F87A}" destId="{ADE2A9AE-B42F-466E-BFD6-8F6033059097}" srcOrd="10" destOrd="0" presId="urn:microsoft.com/office/officeart/2005/8/layout/hProcess7"/>
    <dgm:cxn modelId="{8B60E1F6-8173-40F0-953C-5E0A288C50F1}" type="presParOf" srcId="{ADE2A9AE-B42F-466E-BFD6-8F6033059097}" destId="{38B1BD2D-5550-40DB-BD11-A35710857AB6}" srcOrd="0" destOrd="0" presId="urn:microsoft.com/office/officeart/2005/8/layout/hProcess7"/>
    <dgm:cxn modelId="{0C04928F-6877-4020-9153-24DCEAD75C73}" type="presParOf" srcId="{ADE2A9AE-B42F-466E-BFD6-8F6033059097}" destId="{0FA0FE48-06D8-4421-8F8A-2BD152DEA19E}" srcOrd="1" destOrd="0" presId="urn:microsoft.com/office/officeart/2005/8/layout/hProcess7"/>
    <dgm:cxn modelId="{BEF7FEE0-646D-46BA-931E-409CBB7CCE6D}" type="presParOf" srcId="{ADE2A9AE-B42F-466E-BFD6-8F6033059097}" destId="{96CDE809-31F8-4716-B77C-CEADDD9F2620}" srcOrd="2" destOrd="0" presId="urn:microsoft.com/office/officeart/2005/8/layout/hProcess7"/>
    <dgm:cxn modelId="{D72136C2-192D-4CF4-AAED-78B16AB76D77}" type="presParOf" srcId="{168C0BC3-A335-4EBE-A8FA-C79DFB26F87A}" destId="{FB275DF1-3071-43D7-B53D-4A33CFEBA478}" srcOrd="11" destOrd="0" presId="urn:microsoft.com/office/officeart/2005/8/layout/hProcess7"/>
    <dgm:cxn modelId="{99D97258-431B-4B4E-BEF3-8CD2D8223816}" type="presParOf" srcId="{168C0BC3-A335-4EBE-A8FA-C79DFB26F87A}" destId="{11B26FDF-34EC-4785-B0FF-A7575CE74675}" srcOrd="12" destOrd="0" presId="urn:microsoft.com/office/officeart/2005/8/layout/hProcess7"/>
    <dgm:cxn modelId="{A93CB55A-06B7-4677-9DFD-1A17412AFB5E}" type="presParOf" srcId="{11B26FDF-34EC-4785-B0FF-A7575CE74675}" destId="{A261C743-199B-4AD9-AAF7-C2C7C479E5C2}" srcOrd="0" destOrd="0" presId="urn:microsoft.com/office/officeart/2005/8/layout/hProcess7"/>
    <dgm:cxn modelId="{6393017B-FDCB-404E-85F8-2758F2E5BB2C}" type="presParOf" srcId="{11B26FDF-34EC-4785-B0FF-A7575CE74675}" destId="{EA2175E3-21FD-4FAA-A7C5-E628CC469655}" srcOrd="1" destOrd="0" presId="urn:microsoft.com/office/officeart/2005/8/layout/hProcess7"/>
    <dgm:cxn modelId="{CB0DB965-F88D-43AF-96FE-D38900EFD189}" type="presParOf" srcId="{11B26FDF-34EC-4785-B0FF-A7575CE74675}" destId="{7FA12D99-842E-45ED-BA82-7A8AB94E6C9F}" srcOrd="2" destOrd="0" presId="urn:microsoft.com/office/officeart/2005/8/layout/hProcess7"/>
    <dgm:cxn modelId="{7B73F685-BD67-4F40-BC48-3222857F6A54}" type="presParOf" srcId="{168C0BC3-A335-4EBE-A8FA-C79DFB26F87A}" destId="{096FFF9A-B0E1-46C7-81E7-F289E4CF3A36}" srcOrd="13" destOrd="0" presId="urn:microsoft.com/office/officeart/2005/8/layout/hProcess7"/>
    <dgm:cxn modelId="{B946B250-59DD-44B9-AA4A-BC5E1962DAB4}" type="presParOf" srcId="{168C0BC3-A335-4EBE-A8FA-C79DFB26F87A}" destId="{D86BAF46-0F19-4679-AC5C-D22620CEE033}" srcOrd="14" destOrd="0" presId="urn:microsoft.com/office/officeart/2005/8/layout/hProcess7"/>
    <dgm:cxn modelId="{CE12327C-12A5-4A07-AB4E-A89F6AF61631}" type="presParOf" srcId="{D86BAF46-0F19-4679-AC5C-D22620CEE033}" destId="{79D3C7AD-7297-4A1E-89DE-C5ED25F5CE1E}" srcOrd="0" destOrd="0" presId="urn:microsoft.com/office/officeart/2005/8/layout/hProcess7"/>
    <dgm:cxn modelId="{5ED628D5-4D2A-4D37-A596-6B0315FE5983}" type="presParOf" srcId="{D86BAF46-0F19-4679-AC5C-D22620CEE033}" destId="{15EE08C4-ECE1-4310-97A2-D7EF2CF3CD73}" srcOrd="1" destOrd="0" presId="urn:microsoft.com/office/officeart/2005/8/layout/hProcess7"/>
    <dgm:cxn modelId="{6149BD4C-E38D-422A-9DDC-2A3CCA46F55D}" type="presParOf" srcId="{D86BAF46-0F19-4679-AC5C-D22620CEE033}" destId="{59E3DC29-B98D-4938-9223-601980530FBF}" srcOrd="2" destOrd="0" presId="urn:microsoft.com/office/officeart/2005/8/layout/hProcess7"/>
    <dgm:cxn modelId="{BBE71394-CA7F-4F28-8AB9-95BC5983889E}" type="presParOf" srcId="{168C0BC3-A335-4EBE-A8FA-C79DFB26F87A}" destId="{02A07FF5-35F8-46B5-89F5-0C8CA89D36C4}" srcOrd="15" destOrd="0" presId="urn:microsoft.com/office/officeart/2005/8/layout/hProcess7"/>
    <dgm:cxn modelId="{304EF1B2-3B37-4993-BD4C-C7C0FB7D7814}" type="presParOf" srcId="{168C0BC3-A335-4EBE-A8FA-C79DFB26F87A}" destId="{0C2B175D-2D76-4317-93B2-7079CFD91614}" srcOrd="16" destOrd="0" presId="urn:microsoft.com/office/officeart/2005/8/layout/hProcess7"/>
    <dgm:cxn modelId="{7BBB018A-E379-4C90-8370-9EB857F3B291}" type="presParOf" srcId="{0C2B175D-2D76-4317-93B2-7079CFD91614}" destId="{A54F648D-3E5F-4E82-AB9F-1C600CB2EA15}" srcOrd="0" destOrd="0" presId="urn:microsoft.com/office/officeart/2005/8/layout/hProcess7"/>
    <dgm:cxn modelId="{EAE97F76-4EB1-462C-B34F-3942A7EAD0AF}" type="presParOf" srcId="{0C2B175D-2D76-4317-93B2-7079CFD91614}" destId="{648F7588-1529-4AA9-968B-AEC2620F7A2D}" srcOrd="1" destOrd="0" presId="urn:microsoft.com/office/officeart/2005/8/layout/hProcess7"/>
    <dgm:cxn modelId="{D8925A47-B447-4385-950E-39B1D23EFF73}" type="presParOf" srcId="{0C2B175D-2D76-4317-93B2-7079CFD91614}" destId="{210FDCEA-DFEC-4240-BB3D-5AC80DEE86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7EA60-62D4-4CE2-8440-2F6DADFB3FD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7548BB48-D5DE-4CBA-AD11-DFA187079E99}">
      <dgm:prSet phldrT="[Text]"/>
      <dgm:spPr/>
      <dgm:t>
        <a:bodyPr/>
        <a:lstStyle/>
        <a:p>
          <a:r>
            <a:rPr lang="en-US" dirty="0"/>
            <a:t>Initial Review</a:t>
          </a:r>
        </a:p>
      </dgm:t>
    </dgm:pt>
    <dgm:pt modelId="{FE835F2E-20F2-4CE2-8161-6C16B7B32FF0}" type="parTrans" cxnId="{129DF989-6877-4BFB-A5F0-8FBB04B40EFA}">
      <dgm:prSet/>
      <dgm:spPr/>
      <dgm:t>
        <a:bodyPr/>
        <a:lstStyle/>
        <a:p>
          <a:endParaRPr lang="en-US"/>
        </a:p>
      </dgm:t>
    </dgm:pt>
    <dgm:pt modelId="{192D6643-E9A7-497A-9659-681D9E02B852}" type="sibTrans" cxnId="{129DF989-6877-4BFB-A5F0-8FBB04B40EFA}">
      <dgm:prSet/>
      <dgm:spPr/>
      <dgm:t>
        <a:bodyPr/>
        <a:lstStyle/>
        <a:p>
          <a:endParaRPr lang="en-US"/>
        </a:p>
      </dgm:t>
    </dgm:pt>
    <dgm:pt modelId="{0F5EB794-9D7A-41E7-9015-CA9B098532C0}">
      <dgm:prSet phldrT="[Text]"/>
      <dgm:spPr/>
      <dgm:t>
        <a:bodyPr/>
        <a:lstStyle/>
        <a:p>
          <a:r>
            <a:rPr lang="en-US" dirty="0"/>
            <a:t>Washing Inspection</a:t>
          </a:r>
        </a:p>
      </dgm:t>
    </dgm:pt>
    <dgm:pt modelId="{F2C1BE4A-51BD-46C1-8366-9C183CDE2D0D}" type="parTrans" cxnId="{3912932F-8700-45EC-810B-F01E106A0EE6}">
      <dgm:prSet/>
      <dgm:spPr/>
      <dgm:t>
        <a:bodyPr/>
        <a:lstStyle/>
        <a:p>
          <a:endParaRPr lang="en-US"/>
        </a:p>
      </dgm:t>
    </dgm:pt>
    <dgm:pt modelId="{F09AC2BF-ED85-49B9-AC48-6C4DB7DAC9B1}" type="sibTrans" cxnId="{3912932F-8700-45EC-810B-F01E106A0EE6}">
      <dgm:prSet/>
      <dgm:spPr/>
      <dgm:t>
        <a:bodyPr/>
        <a:lstStyle/>
        <a:p>
          <a:endParaRPr lang="en-US"/>
        </a:p>
      </dgm:t>
    </dgm:pt>
    <dgm:pt modelId="{0D44E4E1-95D8-4A00-8436-4970533ACD22}">
      <dgm:prSet phldrT="[Text]"/>
      <dgm:spPr/>
      <dgm:t>
        <a:bodyPr/>
        <a:lstStyle/>
        <a:p>
          <a:r>
            <a:rPr lang="en-US" dirty="0"/>
            <a:t>Loading Inspection</a:t>
          </a:r>
        </a:p>
      </dgm:t>
    </dgm:pt>
    <dgm:pt modelId="{305210CD-7346-4119-928E-F1FEE07B41AB}" type="parTrans" cxnId="{7738979C-A236-4863-BC8C-3AB8E6B62EA6}">
      <dgm:prSet/>
      <dgm:spPr/>
      <dgm:t>
        <a:bodyPr/>
        <a:lstStyle/>
        <a:p>
          <a:endParaRPr lang="en-US"/>
        </a:p>
      </dgm:t>
    </dgm:pt>
    <dgm:pt modelId="{F34587C4-2DC9-4D9B-99B1-10E2BAFE37C2}" type="sibTrans" cxnId="{7738979C-A236-4863-BC8C-3AB8E6B62EA6}">
      <dgm:prSet/>
      <dgm:spPr/>
      <dgm:t>
        <a:bodyPr/>
        <a:lstStyle/>
        <a:p>
          <a:endParaRPr lang="en-US"/>
        </a:p>
      </dgm:t>
    </dgm:pt>
    <dgm:pt modelId="{81705823-74CD-4C87-A434-BA684C957904}">
      <dgm:prSet phldrT="[Text]"/>
      <dgm:spPr/>
      <dgm:t>
        <a:bodyPr/>
        <a:lstStyle/>
        <a:p>
          <a:r>
            <a:rPr lang="en-US" dirty="0"/>
            <a:t>Final Inspection</a:t>
          </a:r>
        </a:p>
      </dgm:t>
    </dgm:pt>
    <dgm:pt modelId="{0FD5F8C8-1E37-470F-84A3-FD134CCE6D8F}" type="parTrans" cxnId="{53862C08-CDB3-432D-B311-DE663EC6A776}">
      <dgm:prSet/>
      <dgm:spPr/>
      <dgm:t>
        <a:bodyPr/>
        <a:lstStyle/>
        <a:p>
          <a:endParaRPr lang="en-US"/>
        </a:p>
      </dgm:t>
    </dgm:pt>
    <dgm:pt modelId="{20DE2CAD-9B40-4C17-AED0-F0905C109DCC}" type="sibTrans" cxnId="{53862C08-CDB3-432D-B311-DE663EC6A776}">
      <dgm:prSet/>
      <dgm:spPr/>
      <dgm:t>
        <a:bodyPr/>
        <a:lstStyle/>
        <a:p>
          <a:endParaRPr lang="en-US"/>
        </a:p>
      </dgm:t>
    </dgm:pt>
    <dgm:pt modelId="{4C3549F4-EC4F-499D-9314-5F83222B015D}" type="pres">
      <dgm:prSet presAssocID="{3037EA60-62D4-4CE2-8440-2F6DADFB3FD1}" presName="Name0" presStyleCnt="0">
        <dgm:presLayoutVars>
          <dgm:dir/>
          <dgm:resizeHandles val="exact"/>
        </dgm:presLayoutVars>
      </dgm:prSet>
      <dgm:spPr/>
    </dgm:pt>
    <dgm:pt modelId="{30D01D52-B045-4714-96AA-B14B157299E1}" type="pres">
      <dgm:prSet presAssocID="{7548BB48-D5DE-4CBA-AD11-DFA187079E99}" presName="composite" presStyleCnt="0"/>
      <dgm:spPr/>
    </dgm:pt>
    <dgm:pt modelId="{2903F030-78FB-46C0-B5E0-0631CFF6852A}" type="pres">
      <dgm:prSet presAssocID="{7548BB48-D5DE-4CBA-AD11-DFA187079E99}" presName="bgChev" presStyleLbl="node1" presStyleIdx="0" presStyleCnt="4"/>
      <dgm:spPr/>
    </dgm:pt>
    <dgm:pt modelId="{4F028F69-00C7-4A1A-AC5E-366C7430B611}" type="pres">
      <dgm:prSet presAssocID="{7548BB48-D5DE-4CBA-AD11-DFA187079E99}" presName="txNode" presStyleLbl="fgAcc1" presStyleIdx="0" presStyleCnt="4">
        <dgm:presLayoutVars>
          <dgm:bulletEnabled val="1"/>
        </dgm:presLayoutVars>
      </dgm:prSet>
      <dgm:spPr/>
    </dgm:pt>
    <dgm:pt modelId="{D63C064C-1F8C-4A47-A4DB-4DD6BB702080}" type="pres">
      <dgm:prSet presAssocID="{192D6643-E9A7-497A-9659-681D9E02B852}" presName="compositeSpace" presStyleCnt="0"/>
      <dgm:spPr/>
    </dgm:pt>
    <dgm:pt modelId="{8D398965-EC01-425E-89FD-4950DED8FAED}" type="pres">
      <dgm:prSet presAssocID="{0F5EB794-9D7A-41E7-9015-CA9B098532C0}" presName="composite" presStyleCnt="0"/>
      <dgm:spPr/>
    </dgm:pt>
    <dgm:pt modelId="{E67BD9A4-BCB6-46B5-B194-4AA35E476B6D}" type="pres">
      <dgm:prSet presAssocID="{0F5EB794-9D7A-41E7-9015-CA9B098532C0}" presName="bgChev" presStyleLbl="node1" presStyleIdx="1" presStyleCnt="4"/>
      <dgm:spPr/>
    </dgm:pt>
    <dgm:pt modelId="{52B882EF-1E03-417C-90ED-F0F8944850BF}" type="pres">
      <dgm:prSet presAssocID="{0F5EB794-9D7A-41E7-9015-CA9B098532C0}" presName="txNode" presStyleLbl="fgAcc1" presStyleIdx="1" presStyleCnt="4">
        <dgm:presLayoutVars>
          <dgm:bulletEnabled val="1"/>
        </dgm:presLayoutVars>
      </dgm:prSet>
      <dgm:spPr/>
    </dgm:pt>
    <dgm:pt modelId="{FE483F72-BD37-43AF-84EA-C33B0AE1E5DC}" type="pres">
      <dgm:prSet presAssocID="{F09AC2BF-ED85-49B9-AC48-6C4DB7DAC9B1}" presName="compositeSpace" presStyleCnt="0"/>
      <dgm:spPr/>
    </dgm:pt>
    <dgm:pt modelId="{4E2D0305-3FB8-4777-8A63-4C01CAC68BA5}" type="pres">
      <dgm:prSet presAssocID="{0D44E4E1-95D8-4A00-8436-4970533ACD22}" presName="composite" presStyleCnt="0"/>
      <dgm:spPr/>
    </dgm:pt>
    <dgm:pt modelId="{996B9F2B-D38E-430F-9256-7CE4AB7A1851}" type="pres">
      <dgm:prSet presAssocID="{0D44E4E1-95D8-4A00-8436-4970533ACD22}" presName="bgChev" presStyleLbl="node1" presStyleIdx="2" presStyleCnt="4"/>
      <dgm:spPr/>
    </dgm:pt>
    <dgm:pt modelId="{11C1F671-EE3C-447D-AFAB-06C9FEA92F6E}" type="pres">
      <dgm:prSet presAssocID="{0D44E4E1-95D8-4A00-8436-4970533ACD22}" presName="txNode" presStyleLbl="fgAcc1" presStyleIdx="2" presStyleCnt="4">
        <dgm:presLayoutVars>
          <dgm:bulletEnabled val="1"/>
        </dgm:presLayoutVars>
      </dgm:prSet>
      <dgm:spPr/>
    </dgm:pt>
    <dgm:pt modelId="{0300857A-8DB4-4753-B493-374B737FCA0D}" type="pres">
      <dgm:prSet presAssocID="{F34587C4-2DC9-4D9B-99B1-10E2BAFE37C2}" presName="compositeSpace" presStyleCnt="0"/>
      <dgm:spPr/>
    </dgm:pt>
    <dgm:pt modelId="{883F7672-2EFF-48C9-86B4-8AF829C9DBBD}" type="pres">
      <dgm:prSet presAssocID="{81705823-74CD-4C87-A434-BA684C957904}" presName="composite" presStyleCnt="0"/>
      <dgm:spPr/>
    </dgm:pt>
    <dgm:pt modelId="{2C601549-28E0-4579-967F-AB8C2CE70A97}" type="pres">
      <dgm:prSet presAssocID="{81705823-74CD-4C87-A434-BA684C957904}" presName="bgChev" presStyleLbl="node1" presStyleIdx="3" presStyleCnt="4"/>
      <dgm:spPr/>
    </dgm:pt>
    <dgm:pt modelId="{1D452496-6CF4-4C0F-B36F-16FA8A2FB762}" type="pres">
      <dgm:prSet presAssocID="{81705823-74CD-4C87-A434-BA684C957904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4CA82CC5-C86B-4455-8599-0E82A61BCC32}" type="presOf" srcId="{7548BB48-D5DE-4CBA-AD11-DFA187079E99}" destId="{4F028F69-00C7-4A1A-AC5E-366C7430B611}" srcOrd="0" destOrd="0" presId="urn:microsoft.com/office/officeart/2005/8/layout/chevronAccent+Icon"/>
    <dgm:cxn modelId="{4FB56C2A-0061-42DD-A568-4DA63C757E9B}" type="presOf" srcId="{0F5EB794-9D7A-41E7-9015-CA9B098532C0}" destId="{52B882EF-1E03-417C-90ED-F0F8944850BF}" srcOrd="0" destOrd="0" presId="urn:microsoft.com/office/officeart/2005/8/layout/chevronAccent+Icon"/>
    <dgm:cxn modelId="{53862C08-CDB3-432D-B311-DE663EC6A776}" srcId="{3037EA60-62D4-4CE2-8440-2F6DADFB3FD1}" destId="{81705823-74CD-4C87-A434-BA684C957904}" srcOrd="3" destOrd="0" parTransId="{0FD5F8C8-1E37-470F-84A3-FD134CCE6D8F}" sibTransId="{20DE2CAD-9B40-4C17-AED0-F0905C109DCC}"/>
    <dgm:cxn modelId="{3912932F-8700-45EC-810B-F01E106A0EE6}" srcId="{3037EA60-62D4-4CE2-8440-2F6DADFB3FD1}" destId="{0F5EB794-9D7A-41E7-9015-CA9B098532C0}" srcOrd="1" destOrd="0" parTransId="{F2C1BE4A-51BD-46C1-8366-9C183CDE2D0D}" sibTransId="{F09AC2BF-ED85-49B9-AC48-6C4DB7DAC9B1}"/>
    <dgm:cxn modelId="{8E0E5FB1-9593-40A9-B189-962D58CB7C38}" type="presOf" srcId="{3037EA60-62D4-4CE2-8440-2F6DADFB3FD1}" destId="{4C3549F4-EC4F-499D-9314-5F83222B015D}" srcOrd="0" destOrd="0" presId="urn:microsoft.com/office/officeart/2005/8/layout/chevronAccent+Icon"/>
    <dgm:cxn modelId="{7738979C-A236-4863-BC8C-3AB8E6B62EA6}" srcId="{3037EA60-62D4-4CE2-8440-2F6DADFB3FD1}" destId="{0D44E4E1-95D8-4A00-8436-4970533ACD22}" srcOrd="2" destOrd="0" parTransId="{305210CD-7346-4119-928E-F1FEE07B41AB}" sibTransId="{F34587C4-2DC9-4D9B-99B1-10E2BAFE37C2}"/>
    <dgm:cxn modelId="{B3E73D40-172B-4F01-90F3-3980BE06F33A}" type="presOf" srcId="{0D44E4E1-95D8-4A00-8436-4970533ACD22}" destId="{11C1F671-EE3C-447D-AFAB-06C9FEA92F6E}" srcOrd="0" destOrd="0" presId="urn:microsoft.com/office/officeart/2005/8/layout/chevronAccent+Icon"/>
    <dgm:cxn modelId="{129DF989-6877-4BFB-A5F0-8FBB04B40EFA}" srcId="{3037EA60-62D4-4CE2-8440-2F6DADFB3FD1}" destId="{7548BB48-D5DE-4CBA-AD11-DFA187079E99}" srcOrd="0" destOrd="0" parTransId="{FE835F2E-20F2-4CE2-8161-6C16B7B32FF0}" sibTransId="{192D6643-E9A7-497A-9659-681D9E02B852}"/>
    <dgm:cxn modelId="{1781DB3B-A26F-4D53-B5D2-584CA9714121}" type="presOf" srcId="{81705823-74CD-4C87-A434-BA684C957904}" destId="{1D452496-6CF4-4C0F-B36F-16FA8A2FB762}" srcOrd="0" destOrd="0" presId="urn:microsoft.com/office/officeart/2005/8/layout/chevronAccent+Icon"/>
    <dgm:cxn modelId="{5D27F282-AB3D-4330-9672-19F9D0B175C0}" type="presParOf" srcId="{4C3549F4-EC4F-499D-9314-5F83222B015D}" destId="{30D01D52-B045-4714-96AA-B14B157299E1}" srcOrd="0" destOrd="0" presId="urn:microsoft.com/office/officeart/2005/8/layout/chevronAccent+Icon"/>
    <dgm:cxn modelId="{8D2509DE-DD4F-433E-AF95-9E4A3DE10197}" type="presParOf" srcId="{30D01D52-B045-4714-96AA-B14B157299E1}" destId="{2903F030-78FB-46C0-B5E0-0631CFF6852A}" srcOrd="0" destOrd="0" presId="urn:microsoft.com/office/officeart/2005/8/layout/chevronAccent+Icon"/>
    <dgm:cxn modelId="{3FFA8049-62F9-4A9D-A1C1-4608BE3ADBEF}" type="presParOf" srcId="{30D01D52-B045-4714-96AA-B14B157299E1}" destId="{4F028F69-00C7-4A1A-AC5E-366C7430B611}" srcOrd="1" destOrd="0" presId="urn:microsoft.com/office/officeart/2005/8/layout/chevronAccent+Icon"/>
    <dgm:cxn modelId="{30B8CB94-6A9D-48DF-8400-21CA8418CFA0}" type="presParOf" srcId="{4C3549F4-EC4F-499D-9314-5F83222B015D}" destId="{D63C064C-1F8C-4A47-A4DB-4DD6BB702080}" srcOrd="1" destOrd="0" presId="urn:microsoft.com/office/officeart/2005/8/layout/chevronAccent+Icon"/>
    <dgm:cxn modelId="{210E3ECB-4B01-46E1-8973-795CA20E8B79}" type="presParOf" srcId="{4C3549F4-EC4F-499D-9314-5F83222B015D}" destId="{8D398965-EC01-425E-89FD-4950DED8FAED}" srcOrd="2" destOrd="0" presId="urn:microsoft.com/office/officeart/2005/8/layout/chevronAccent+Icon"/>
    <dgm:cxn modelId="{1989A67A-80B6-4E2F-9202-F8E40B3466CB}" type="presParOf" srcId="{8D398965-EC01-425E-89FD-4950DED8FAED}" destId="{E67BD9A4-BCB6-46B5-B194-4AA35E476B6D}" srcOrd="0" destOrd="0" presId="urn:microsoft.com/office/officeart/2005/8/layout/chevronAccent+Icon"/>
    <dgm:cxn modelId="{07A5807F-0B96-40B3-8EEF-A9D4FC672FC2}" type="presParOf" srcId="{8D398965-EC01-425E-89FD-4950DED8FAED}" destId="{52B882EF-1E03-417C-90ED-F0F8944850BF}" srcOrd="1" destOrd="0" presId="urn:microsoft.com/office/officeart/2005/8/layout/chevronAccent+Icon"/>
    <dgm:cxn modelId="{62573886-E827-4018-8FA9-0A51E8A1946C}" type="presParOf" srcId="{4C3549F4-EC4F-499D-9314-5F83222B015D}" destId="{FE483F72-BD37-43AF-84EA-C33B0AE1E5DC}" srcOrd="3" destOrd="0" presId="urn:microsoft.com/office/officeart/2005/8/layout/chevronAccent+Icon"/>
    <dgm:cxn modelId="{B84D0027-76F7-4BB8-A6CA-49BF04128CA1}" type="presParOf" srcId="{4C3549F4-EC4F-499D-9314-5F83222B015D}" destId="{4E2D0305-3FB8-4777-8A63-4C01CAC68BA5}" srcOrd="4" destOrd="0" presId="urn:microsoft.com/office/officeart/2005/8/layout/chevronAccent+Icon"/>
    <dgm:cxn modelId="{3FF0A93F-7D3E-40C9-B610-357F576EEE49}" type="presParOf" srcId="{4E2D0305-3FB8-4777-8A63-4C01CAC68BA5}" destId="{996B9F2B-D38E-430F-9256-7CE4AB7A1851}" srcOrd="0" destOrd="0" presId="urn:microsoft.com/office/officeart/2005/8/layout/chevronAccent+Icon"/>
    <dgm:cxn modelId="{928FCAD6-89CE-46A3-8B9D-FA7F6AB254DE}" type="presParOf" srcId="{4E2D0305-3FB8-4777-8A63-4C01CAC68BA5}" destId="{11C1F671-EE3C-447D-AFAB-06C9FEA92F6E}" srcOrd="1" destOrd="0" presId="urn:microsoft.com/office/officeart/2005/8/layout/chevronAccent+Icon"/>
    <dgm:cxn modelId="{CA42F489-5EB9-46B7-9AFA-2838F53F36FA}" type="presParOf" srcId="{4C3549F4-EC4F-499D-9314-5F83222B015D}" destId="{0300857A-8DB4-4753-B493-374B737FCA0D}" srcOrd="5" destOrd="0" presId="urn:microsoft.com/office/officeart/2005/8/layout/chevronAccent+Icon"/>
    <dgm:cxn modelId="{12A231B9-B6AF-4816-B94A-120EE795287D}" type="presParOf" srcId="{4C3549F4-EC4F-499D-9314-5F83222B015D}" destId="{883F7672-2EFF-48C9-86B4-8AF829C9DBBD}" srcOrd="6" destOrd="0" presId="urn:microsoft.com/office/officeart/2005/8/layout/chevronAccent+Icon"/>
    <dgm:cxn modelId="{8850AC6B-C4AC-4C01-8D11-2DB91A7181DA}" type="presParOf" srcId="{883F7672-2EFF-48C9-86B4-8AF829C9DBBD}" destId="{2C601549-28E0-4579-967F-AB8C2CE70A97}" srcOrd="0" destOrd="0" presId="urn:microsoft.com/office/officeart/2005/8/layout/chevronAccent+Icon"/>
    <dgm:cxn modelId="{D5CFB45C-CE38-43B7-8A9D-7CEAC6F9BB56}" type="presParOf" srcId="{883F7672-2EFF-48C9-86B4-8AF829C9DBBD}" destId="{1D452496-6CF4-4C0F-B36F-16FA8A2FB76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D749E-FF5F-4687-B1BE-3E19BBE70F9F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A3BB04-F112-40A7-8BF2-0105D94E7403}">
      <dgm:prSet phldrT="[Text]"/>
      <dgm:spPr/>
      <dgm:t>
        <a:bodyPr/>
        <a:lstStyle/>
        <a:p>
          <a:r>
            <a:rPr lang="en-US" dirty="0"/>
            <a:t>Pallets Not Built Correctly or Infested with Bugs, Dirt, Etc. </a:t>
          </a:r>
        </a:p>
      </dgm:t>
    </dgm:pt>
    <dgm:pt modelId="{44827896-638B-4676-A0B2-4CA3F6839127}" type="parTrans" cxnId="{362A96FD-E2D4-4394-9B1F-6458C1707041}">
      <dgm:prSet/>
      <dgm:spPr/>
      <dgm:t>
        <a:bodyPr/>
        <a:lstStyle/>
        <a:p>
          <a:endParaRPr lang="en-US"/>
        </a:p>
      </dgm:t>
    </dgm:pt>
    <dgm:pt modelId="{311254B0-5B09-4134-9B63-6A91A2346704}" type="sibTrans" cxnId="{362A96FD-E2D4-4394-9B1F-6458C1707041}">
      <dgm:prSet/>
      <dgm:spPr/>
      <dgm:t>
        <a:bodyPr/>
        <a:lstStyle/>
        <a:p>
          <a:endParaRPr lang="en-US"/>
        </a:p>
      </dgm:t>
    </dgm:pt>
    <dgm:pt modelId="{730D5E4B-F34B-4E4E-9C9C-834C9C989E74}">
      <dgm:prSet phldrT="[Text]"/>
      <dgm:spPr/>
      <dgm:t>
        <a:bodyPr/>
        <a:lstStyle/>
        <a:p>
          <a:r>
            <a:rPr lang="en-US" dirty="0"/>
            <a:t>Broken Pallets</a:t>
          </a:r>
        </a:p>
      </dgm:t>
    </dgm:pt>
    <dgm:pt modelId="{882ADA47-AC90-4411-848C-EA564095128A}" type="parTrans" cxnId="{733C4C11-B493-44E0-B1FB-D0BCEEE57D3D}">
      <dgm:prSet/>
      <dgm:spPr/>
      <dgm:t>
        <a:bodyPr/>
        <a:lstStyle/>
        <a:p>
          <a:endParaRPr lang="en-US"/>
        </a:p>
      </dgm:t>
    </dgm:pt>
    <dgm:pt modelId="{2FE5D747-8C13-4FE5-BCE0-2E149045919C}" type="sibTrans" cxnId="{733C4C11-B493-44E0-B1FB-D0BCEEE57D3D}">
      <dgm:prSet/>
      <dgm:spPr/>
      <dgm:t>
        <a:bodyPr/>
        <a:lstStyle/>
        <a:p>
          <a:endParaRPr lang="en-US"/>
        </a:p>
      </dgm:t>
    </dgm:pt>
    <dgm:pt modelId="{3FCFE411-8038-43A6-B40D-153ACE900845}">
      <dgm:prSet phldrT="[Text]"/>
      <dgm:spPr/>
      <dgm:t>
        <a:bodyPr/>
        <a:lstStyle/>
        <a:p>
          <a:r>
            <a:rPr lang="en-US" dirty="0"/>
            <a:t>Contaminated Pallets</a:t>
          </a:r>
        </a:p>
      </dgm:t>
    </dgm:pt>
    <dgm:pt modelId="{BA26F0F1-4319-49CC-A6CA-1E38D5D5827C}" type="parTrans" cxnId="{DF06B7A5-9029-4221-9F42-BBB93D914A25}">
      <dgm:prSet/>
      <dgm:spPr/>
      <dgm:t>
        <a:bodyPr/>
        <a:lstStyle/>
        <a:p>
          <a:endParaRPr lang="en-US"/>
        </a:p>
      </dgm:t>
    </dgm:pt>
    <dgm:pt modelId="{3A17D0E9-972C-4705-9AD4-A6294C96D639}" type="sibTrans" cxnId="{DF06B7A5-9029-4221-9F42-BBB93D914A25}">
      <dgm:prSet/>
      <dgm:spPr/>
      <dgm:t>
        <a:bodyPr/>
        <a:lstStyle/>
        <a:p>
          <a:endParaRPr lang="en-US"/>
        </a:p>
      </dgm:t>
    </dgm:pt>
    <dgm:pt modelId="{F66F1708-45B3-4F0F-B984-C00B60ADB9E0}">
      <dgm:prSet phldrT="[Text]"/>
      <dgm:spPr/>
      <dgm:t>
        <a:bodyPr/>
        <a:lstStyle/>
        <a:p>
          <a:r>
            <a:rPr lang="en-US" dirty="0"/>
            <a:t>When Wrong Pallets are Used</a:t>
          </a:r>
        </a:p>
      </dgm:t>
    </dgm:pt>
    <dgm:pt modelId="{5EA6EE47-8526-4B52-8A17-A9ECA0CCB7E1}" type="parTrans" cxnId="{75423D32-696D-4ECB-812A-C20E665915B3}">
      <dgm:prSet/>
      <dgm:spPr/>
      <dgm:t>
        <a:bodyPr/>
        <a:lstStyle/>
        <a:p>
          <a:endParaRPr lang="en-US"/>
        </a:p>
      </dgm:t>
    </dgm:pt>
    <dgm:pt modelId="{9E96053F-44D2-4CE5-B6B1-065B8EC74EA0}" type="sibTrans" cxnId="{75423D32-696D-4ECB-812A-C20E665915B3}">
      <dgm:prSet/>
      <dgm:spPr/>
      <dgm:t>
        <a:bodyPr/>
        <a:lstStyle/>
        <a:p>
          <a:endParaRPr lang="en-US"/>
        </a:p>
      </dgm:t>
    </dgm:pt>
    <dgm:pt modelId="{5CB06FEF-F6AE-4389-B5B1-93F9AC3B756E}">
      <dgm:prSet phldrT="[Text]"/>
      <dgm:spPr/>
      <dgm:t>
        <a:bodyPr/>
        <a:lstStyle/>
        <a:p>
          <a:r>
            <a:rPr lang="en-US" dirty="0"/>
            <a:t>Re-stacking Whole Pallets of Bags</a:t>
          </a:r>
        </a:p>
      </dgm:t>
    </dgm:pt>
    <dgm:pt modelId="{736B9EF1-8575-4CED-A6C7-576D90B8154E}" type="parTrans" cxnId="{3737D811-40CF-43B2-8D18-4D8B345D769C}">
      <dgm:prSet/>
      <dgm:spPr/>
      <dgm:t>
        <a:bodyPr/>
        <a:lstStyle/>
        <a:p>
          <a:endParaRPr lang="en-US"/>
        </a:p>
      </dgm:t>
    </dgm:pt>
    <dgm:pt modelId="{48FAF484-1737-4CDF-8522-34376CDBC6B7}" type="sibTrans" cxnId="{3737D811-40CF-43B2-8D18-4D8B345D769C}">
      <dgm:prSet/>
      <dgm:spPr/>
      <dgm:t>
        <a:bodyPr/>
        <a:lstStyle/>
        <a:p>
          <a:endParaRPr lang="en-US"/>
        </a:p>
      </dgm:t>
    </dgm:pt>
    <dgm:pt modelId="{60A49F93-1703-498F-AB59-AB4B2A1D7C74}">
      <dgm:prSet phldrT="[Text]"/>
      <dgm:spPr/>
      <dgm:t>
        <a:bodyPr/>
        <a:lstStyle/>
        <a:p>
          <a:r>
            <a:rPr lang="en-US" dirty="0"/>
            <a:t>Complete Load Sent Back</a:t>
          </a:r>
        </a:p>
      </dgm:t>
    </dgm:pt>
    <dgm:pt modelId="{2B054781-F233-4980-86EC-2D2AFDECB8B8}" type="parTrans" cxnId="{24849B2F-F927-4351-9F17-D9ACB89F5C36}">
      <dgm:prSet/>
      <dgm:spPr/>
      <dgm:t>
        <a:bodyPr/>
        <a:lstStyle/>
        <a:p>
          <a:endParaRPr lang="en-US"/>
        </a:p>
      </dgm:t>
    </dgm:pt>
    <dgm:pt modelId="{B236DF46-7E10-4C62-85B9-23A4BAF6DDD5}" type="sibTrans" cxnId="{24849B2F-F927-4351-9F17-D9ACB89F5C36}">
      <dgm:prSet/>
      <dgm:spPr/>
      <dgm:t>
        <a:bodyPr/>
        <a:lstStyle/>
        <a:p>
          <a:endParaRPr lang="en-US"/>
        </a:p>
      </dgm:t>
    </dgm:pt>
    <dgm:pt modelId="{6F84DF39-A94F-40F4-B75E-63FBC1B19C0E}">
      <dgm:prSet phldrT="[Text]"/>
      <dgm:spPr/>
      <dgm:t>
        <a:bodyPr/>
        <a:lstStyle/>
        <a:p>
          <a:r>
            <a:rPr lang="en-US" dirty="0"/>
            <a:t>Increased Tangible and Intangible Costs</a:t>
          </a:r>
        </a:p>
      </dgm:t>
    </dgm:pt>
    <dgm:pt modelId="{658D4A02-BD62-4DA8-A605-E9C74F3CCB59}" type="parTrans" cxnId="{F7E44661-E3D9-43FC-8C90-10D782F3C081}">
      <dgm:prSet/>
      <dgm:spPr/>
      <dgm:t>
        <a:bodyPr/>
        <a:lstStyle/>
        <a:p>
          <a:endParaRPr lang="en-US"/>
        </a:p>
      </dgm:t>
    </dgm:pt>
    <dgm:pt modelId="{5799C891-36D7-455A-AB81-6520D9A41B0B}" type="sibTrans" cxnId="{F7E44661-E3D9-43FC-8C90-10D782F3C081}">
      <dgm:prSet/>
      <dgm:spPr/>
      <dgm:t>
        <a:bodyPr/>
        <a:lstStyle/>
        <a:p>
          <a:endParaRPr lang="en-US"/>
        </a:p>
      </dgm:t>
    </dgm:pt>
    <dgm:pt modelId="{1CF62D38-F81E-4747-8F63-76F2F5A46CEA}">
      <dgm:prSet phldrT="[Text]"/>
      <dgm:spPr/>
      <dgm:t>
        <a:bodyPr/>
        <a:lstStyle/>
        <a:p>
          <a:r>
            <a:rPr lang="en-US" dirty="0"/>
            <a:t>Labor Costs, Product Waste </a:t>
          </a:r>
        </a:p>
      </dgm:t>
    </dgm:pt>
    <dgm:pt modelId="{C0D50DD0-F98C-4CE5-BEA9-549EE84023AA}" type="parTrans" cxnId="{41D7BC32-2492-4173-A9AE-8DBDFE1D6D74}">
      <dgm:prSet/>
      <dgm:spPr/>
      <dgm:t>
        <a:bodyPr/>
        <a:lstStyle/>
        <a:p>
          <a:endParaRPr lang="en-US"/>
        </a:p>
      </dgm:t>
    </dgm:pt>
    <dgm:pt modelId="{C52DCF5E-2C95-47CB-8AC5-3326BD6F9EE0}" type="sibTrans" cxnId="{41D7BC32-2492-4173-A9AE-8DBDFE1D6D74}">
      <dgm:prSet/>
      <dgm:spPr/>
      <dgm:t>
        <a:bodyPr/>
        <a:lstStyle/>
        <a:p>
          <a:endParaRPr lang="en-US"/>
        </a:p>
      </dgm:t>
    </dgm:pt>
    <dgm:pt modelId="{E316FB96-38DB-440C-9178-D9819A8CE721}">
      <dgm:prSet phldrT="[Text]"/>
      <dgm:spPr/>
      <dgm:t>
        <a:bodyPr/>
        <a:lstStyle/>
        <a:p>
          <a:r>
            <a:rPr lang="en-US" dirty="0"/>
            <a:t>Freight Costs, Lost Customers</a:t>
          </a:r>
        </a:p>
      </dgm:t>
    </dgm:pt>
    <dgm:pt modelId="{1C55423B-C5B8-43DA-A37D-5A0F48176745}" type="parTrans" cxnId="{0F929B6B-6D73-4827-BEC2-57C4E8C24F9E}">
      <dgm:prSet/>
      <dgm:spPr/>
      <dgm:t>
        <a:bodyPr/>
        <a:lstStyle/>
        <a:p>
          <a:endParaRPr lang="en-US"/>
        </a:p>
      </dgm:t>
    </dgm:pt>
    <dgm:pt modelId="{0E0BCB94-83D6-46FE-816A-327D6C239196}" type="sibTrans" cxnId="{0F929B6B-6D73-4827-BEC2-57C4E8C24F9E}">
      <dgm:prSet/>
      <dgm:spPr/>
      <dgm:t>
        <a:bodyPr/>
        <a:lstStyle/>
        <a:p>
          <a:endParaRPr lang="en-US"/>
        </a:p>
      </dgm:t>
    </dgm:pt>
    <dgm:pt modelId="{49A8C5FB-3B1B-47F3-8A75-AABF29F91DE1}" type="pres">
      <dgm:prSet presAssocID="{EC9D749E-FF5F-4687-B1BE-3E19BBE70F9F}" presName="Name0" presStyleCnt="0">
        <dgm:presLayoutVars>
          <dgm:dir/>
          <dgm:animLvl val="lvl"/>
          <dgm:resizeHandles val="exact"/>
        </dgm:presLayoutVars>
      </dgm:prSet>
      <dgm:spPr/>
    </dgm:pt>
    <dgm:pt modelId="{C8C9824F-68EA-4F77-BF00-20152EFF4D5C}" type="pres">
      <dgm:prSet presAssocID="{6F84DF39-A94F-40F4-B75E-63FBC1B19C0E}" presName="boxAndChildren" presStyleCnt="0"/>
      <dgm:spPr/>
    </dgm:pt>
    <dgm:pt modelId="{8800D9DE-AC46-48AE-8F25-3FAC14A95B6F}" type="pres">
      <dgm:prSet presAssocID="{6F84DF39-A94F-40F4-B75E-63FBC1B19C0E}" presName="parentTextBox" presStyleLbl="node1" presStyleIdx="0" presStyleCnt="3"/>
      <dgm:spPr/>
    </dgm:pt>
    <dgm:pt modelId="{38D13118-3809-46D2-AA05-909B5C738620}" type="pres">
      <dgm:prSet presAssocID="{6F84DF39-A94F-40F4-B75E-63FBC1B19C0E}" presName="entireBox" presStyleLbl="node1" presStyleIdx="0" presStyleCnt="3"/>
      <dgm:spPr/>
    </dgm:pt>
    <dgm:pt modelId="{4DFA1FCE-F9D6-4213-80DD-24B0FA99BD2F}" type="pres">
      <dgm:prSet presAssocID="{6F84DF39-A94F-40F4-B75E-63FBC1B19C0E}" presName="descendantBox" presStyleCnt="0"/>
      <dgm:spPr/>
    </dgm:pt>
    <dgm:pt modelId="{80C3EDA6-F458-406E-BA34-7A6E68F80C37}" type="pres">
      <dgm:prSet presAssocID="{1CF62D38-F81E-4747-8F63-76F2F5A46CEA}" presName="childTextBox" presStyleLbl="fgAccFollowNode1" presStyleIdx="0" presStyleCnt="6">
        <dgm:presLayoutVars>
          <dgm:bulletEnabled val="1"/>
        </dgm:presLayoutVars>
      </dgm:prSet>
      <dgm:spPr/>
    </dgm:pt>
    <dgm:pt modelId="{71E54ACF-BA0F-4544-89A2-B7CE078D266E}" type="pres">
      <dgm:prSet presAssocID="{E316FB96-38DB-440C-9178-D9819A8CE721}" presName="childTextBox" presStyleLbl="fgAccFollowNode1" presStyleIdx="1" presStyleCnt="6">
        <dgm:presLayoutVars>
          <dgm:bulletEnabled val="1"/>
        </dgm:presLayoutVars>
      </dgm:prSet>
      <dgm:spPr/>
    </dgm:pt>
    <dgm:pt modelId="{73AF06C6-7639-4AC5-B1CE-B5580D1D13BF}" type="pres">
      <dgm:prSet presAssocID="{9E96053F-44D2-4CE5-B6B1-065B8EC74EA0}" presName="sp" presStyleCnt="0"/>
      <dgm:spPr/>
    </dgm:pt>
    <dgm:pt modelId="{BB41A908-46D3-49F7-8FA5-60D54DAD8560}" type="pres">
      <dgm:prSet presAssocID="{F66F1708-45B3-4F0F-B984-C00B60ADB9E0}" presName="arrowAndChildren" presStyleCnt="0"/>
      <dgm:spPr/>
    </dgm:pt>
    <dgm:pt modelId="{D9D7624F-73D0-4547-A374-F03CF52FD771}" type="pres">
      <dgm:prSet presAssocID="{F66F1708-45B3-4F0F-B984-C00B60ADB9E0}" presName="parentTextArrow" presStyleLbl="node1" presStyleIdx="0" presStyleCnt="3"/>
      <dgm:spPr/>
    </dgm:pt>
    <dgm:pt modelId="{D8CEAE8E-03F4-4872-90F8-6263FDC2D304}" type="pres">
      <dgm:prSet presAssocID="{F66F1708-45B3-4F0F-B984-C00B60ADB9E0}" presName="arrow" presStyleLbl="node1" presStyleIdx="1" presStyleCnt="3" custLinFactNeighborX="6" custLinFactNeighborY="963"/>
      <dgm:spPr/>
    </dgm:pt>
    <dgm:pt modelId="{38E57AD2-88A7-405C-946C-9863030FBA3B}" type="pres">
      <dgm:prSet presAssocID="{F66F1708-45B3-4F0F-B984-C00B60ADB9E0}" presName="descendantArrow" presStyleCnt="0"/>
      <dgm:spPr/>
    </dgm:pt>
    <dgm:pt modelId="{F4AA1A05-11EC-47C5-AD2D-B3D32575120A}" type="pres">
      <dgm:prSet presAssocID="{5CB06FEF-F6AE-4389-B5B1-93F9AC3B756E}" presName="childTextArrow" presStyleLbl="fgAccFollowNode1" presStyleIdx="2" presStyleCnt="6">
        <dgm:presLayoutVars>
          <dgm:bulletEnabled val="1"/>
        </dgm:presLayoutVars>
      </dgm:prSet>
      <dgm:spPr/>
    </dgm:pt>
    <dgm:pt modelId="{9E2437DB-5301-4AC7-AF8A-1B51FC76CA84}" type="pres">
      <dgm:prSet presAssocID="{60A49F93-1703-498F-AB59-AB4B2A1D7C74}" presName="childTextArrow" presStyleLbl="fgAccFollowNode1" presStyleIdx="3" presStyleCnt="6">
        <dgm:presLayoutVars>
          <dgm:bulletEnabled val="1"/>
        </dgm:presLayoutVars>
      </dgm:prSet>
      <dgm:spPr/>
    </dgm:pt>
    <dgm:pt modelId="{F82829C9-FCEB-4466-B029-8C4DEBE582BA}" type="pres">
      <dgm:prSet presAssocID="{311254B0-5B09-4134-9B63-6A91A2346704}" presName="sp" presStyleCnt="0"/>
      <dgm:spPr/>
    </dgm:pt>
    <dgm:pt modelId="{0018404A-174C-4B92-BE02-5099E6A794D8}" type="pres">
      <dgm:prSet presAssocID="{F5A3BB04-F112-40A7-8BF2-0105D94E7403}" presName="arrowAndChildren" presStyleCnt="0"/>
      <dgm:spPr/>
    </dgm:pt>
    <dgm:pt modelId="{E303DDB0-B123-4246-BC1A-C66A24D2C6C6}" type="pres">
      <dgm:prSet presAssocID="{F5A3BB04-F112-40A7-8BF2-0105D94E7403}" presName="parentTextArrow" presStyleLbl="node1" presStyleIdx="1" presStyleCnt="3"/>
      <dgm:spPr/>
    </dgm:pt>
    <dgm:pt modelId="{6F5866C2-F185-4E89-B5D5-E7D56FA4051F}" type="pres">
      <dgm:prSet presAssocID="{F5A3BB04-F112-40A7-8BF2-0105D94E7403}" presName="arrow" presStyleLbl="node1" presStyleIdx="2" presStyleCnt="3"/>
      <dgm:spPr/>
    </dgm:pt>
    <dgm:pt modelId="{E109B2BE-B6DD-467B-8E33-E01ADBA99DB8}" type="pres">
      <dgm:prSet presAssocID="{F5A3BB04-F112-40A7-8BF2-0105D94E7403}" presName="descendantArrow" presStyleCnt="0"/>
      <dgm:spPr/>
    </dgm:pt>
    <dgm:pt modelId="{75CB5579-2444-41E6-A3BC-BD3D974E49E1}" type="pres">
      <dgm:prSet presAssocID="{730D5E4B-F34B-4E4E-9C9C-834C9C989E74}" presName="childTextArrow" presStyleLbl="fgAccFollowNode1" presStyleIdx="4" presStyleCnt="6">
        <dgm:presLayoutVars>
          <dgm:bulletEnabled val="1"/>
        </dgm:presLayoutVars>
      </dgm:prSet>
      <dgm:spPr/>
    </dgm:pt>
    <dgm:pt modelId="{4E7D480F-A696-46B6-A0A7-42838E4A404B}" type="pres">
      <dgm:prSet presAssocID="{3FCFE411-8038-43A6-B40D-153ACE90084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5423D32-696D-4ECB-812A-C20E665915B3}" srcId="{EC9D749E-FF5F-4687-B1BE-3E19BBE70F9F}" destId="{F66F1708-45B3-4F0F-B984-C00B60ADB9E0}" srcOrd="1" destOrd="0" parTransId="{5EA6EE47-8526-4B52-8A17-A9ECA0CCB7E1}" sibTransId="{9E96053F-44D2-4CE5-B6B1-065B8EC74EA0}"/>
    <dgm:cxn modelId="{D93ADED2-5EE5-4043-B450-15E98F0116EF}" type="presOf" srcId="{F5A3BB04-F112-40A7-8BF2-0105D94E7403}" destId="{E303DDB0-B123-4246-BC1A-C66A24D2C6C6}" srcOrd="0" destOrd="0" presId="urn:microsoft.com/office/officeart/2005/8/layout/process4"/>
    <dgm:cxn modelId="{F7E44661-E3D9-43FC-8C90-10D782F3C081}" srcId="{EC9D749E-FF5F-4687-B1BE-3E19BBE70F9F}" destId="{6F84DF39-A94F-40F4-B75E-63FBC1B19C0E}" srcOrd="2" destOrd="0" parTransId="{658D4A02-BD62-4DA8-A605-E9C74F3CCB59}" sibTransId="{5799C891-36D7-455A-AB81-6520D9A41B0B}"/>
    <dgm:cxn modelId="{F052DF74-8A7E-4B86-9ACB-A997EBBE9F0C}" type="presOf" srcId="{E316FB96-38DB-440C-9178-D9819A8CE721}" destId="{71E54ACF-BA0F-4544-89A2-B7CE078D266E}" srcOrd="0" destOrd="0" presId="urn:microsoft.com/office/officeart/2005/8/layout/process4"/>
    <dgm:cxn modelId="{65DF2776-8AFE-4F84-A6A2-A6466C24F0AA}" type="presOf" srcId="{EC9D749E-FF5F-4687-B1BE-3E19BBE70F9F}" destId="{49A8C5FB-3B1B-47F3-8A75-AABF29F91DE1}" srcOrd="0" destOrd="0" presId="urn:microsoft.com/office/officeart/2005/8/layout/process4"/>
    <dgm:cxn modelId="{D9BA7294-580C-4439-A16E-F917F950DA65}" type="presOf" srcId="{730D5E4B-F34B-4E4E-9C9C-834C9C989E74}" destId="{75CB5579-2444-41E6-A3BC-BD3D974E49E1}" srcOrd="0" destOrd="0" presId="urn:microsoft.com/office/officeart/2005/8/layout/process4"/>
    <dgm:cxn modelId="{362A96FD-E2D4-4394-9B1F-6458C1707041}" srcId="{EC9D749E-FF5F-4687-B1BE-3E19BBE70F9F}" destId="{F5A3BB04-F112-40A7-8BF2-0105D94E7403}" srcOrd="0" destOrd="0" parTransId="{44827896-638B-4676-A0B2-4CA3F6839127}" sibTransId="{311254B0-5B09-4134-9B63-6A91A2346704}"/>
    <dgm:cxn modelId="{3737D811-40CF-43B2-8D18-4D8B345D769C}" srcId="{F66F1708-45B3-4F0F-B984-C00B60ADB9E0}" destId="{5CB06FEF-F6AE-4389-B5B1-93F9AC3B756E}" srcOrd="0" destOrd="0" parTransId="{736B9EF1-8575-4CED-A6C7-576D90B8154E}" sibTransId="{48FAF484-1737-4CDF-8522-34376CDBC6B7}"/>
    <dgm:cxn modelId="{E947C2B0-1581-4713-96B5-E6ACD1BF5FD6}" type="presOf" srcId="{60A49F93-1703-498F-AB59-AB4B2A1D7C74}" destId="{9E2437DB-5301-4AC7-AF8A-1B51FC76CA84}" srcOrd="0" destOrd="0" presId="urn:microsoft.com/office/officeart/2005/8/layout/process4"/>
    <dgm:cxn modelId="{FAFA379E-7464-433B-BDDC-3466D52BA534}" type="presOf" srcId="{5CB06FEF-F6AE-4389-B5B1-93F9AC3B756E}" destId="{F4AA1A05-11EC-47C5-AD2D-B3D32575120A}" srcOrd="0" destOrd="0" presId="urn:microsoft.com/office/officeart/2005/8/layout/process4"/>
    <dgm:cxn modelId="{F9146501-11FF-4E68-AA52-8522F8338B1A}" type="presOf" srcId="{F5A3BB04-F112-40A7-8BF2-0105D94E7403}" destId="{6F5866C2-F185-4E89-B5D5-E7D56FA4051F}" srcOrd="1" destOrd="0" presId="urn:microsoft.com/office/officeart/2005/8/layout/process4"/>
    <dgm:cxn modelId="{5A7EE732-E84E-47AB-85BC-CACDFB9DE03A}" type="presOf" srcId="{6F84DF39-A94F-40F4-B75E-63FBC1B19C0E}" destId="{38D13118-3809-46D2-AA05-909B5C738620}" srcOrd="1" destOrd="0" presId="urn:microsoft.com/office/officeart/2005/8/layout/process4"/>
    <dgm:cxn modelId="{70845FCF-9941-4909-AA28-6ADFB9ACD4BF}" type="presOf" srcId="{F66F1708-45B3-4F0F-B984-C00B60ADB9E0}" destId="{D8CEAE8E-03F4-4872-90F8-6263FDC2D304}" srcOrd="1" destOrd="0" presId="urn:microsoft.com/office/officeart/2005/8/layout/process4"/>
    <dgm:cxn modelId="{24849B2F-F927-4351-9F17-D9ACB89F5C36}" srcId="{F66F1708-45B3-4F0F-B984-C00B60ADB9E0}" destId="{60A49F93-1703-498F-AB59-AB4B2A1D7C74}" srcOrd="1" destOrd="0" parTransId="{2B054781-F233-4980-86EC-2D2AFDECB8B8}" sibTransId="{B236DF46-7E10-4C62-85B9-23A4BAF6DDD5}"/>
    <dgm:cxn modelId="{44D461A3-BCCD-4FCA-9403-D5983FA310C0}" type="presOf" srcId="{6F84DF39-A94F-40F4-B75E-63FBC1B19C0E}" destId="{8800D9DE-AC46-48AE-8F25-3FAC14A95B6F}" srcOrd="0" destOrd="0" presId="urn:microsoft.com/office/officeart/2005/8/layout/process4"/>
    <dgm:cxn modelId="{DF06B7A5-9029-4221-9F42-BBB93D914A25}" srcId="{F5A3BB04-F112-40A7-8BF2-0105D94E7403}" destId="{3FCFE411-8038-43A6-B40D-153ACE900845}" srcOrd="1" destOrd="0" parTransId="{BA26F0F1-4319-49CC-A6CA-1E38D5D5827C}" sibTransId="{3A17D0E9-972C-4705-9AD4-A6294C96D639}"/>
    <dgm:cxn modelId="{733C4C11-B493-44E0-B1FB-D0BCEEE57D3D}" srcId="{F5A3BB04-F112-40A7-8BF2-0105D94E7403}" destId="{730D5E4B-F34B-4E4E-9C9C-834C9C989E74}" srcOrd="0" destOrd="0" parTransId="{882ADA47-AC90-4411-848C-EA564095128A}" sibTransId="{2FE5D747-8C13-4FE5-BCE0-2E149045919C}"/>
    <dgm:cxn modelId="{41D7BC32-2492-4173-A9AE-8DBDFE1D6D74}" srcId="{6F84DF39-A94F-40F4-B75E-63FBC1B19C0E}" destId="{1CF62D38-F81E-4747-8F63-76F2F5A46CEA}" srcOrd="0" destOrd="0" parTransId="{C0D50DD0-F98C-4CE5-BEA9-549EE84023AA}" sibTransId="{C52DCF5E-2C95-47CB-8AC5-3326BD6F9EE0}"/>
    <dgm:cxn modelId="{46386AD5-BEDF-4483-B703-187C6A695B46}" type="presOf" srcId="{F66F1708-45B3-4F0F-B984-C00B60ADB9E0}" destId="{D9D7624F-73D0-4547-A374-F03CF52FD771}" srcOrd="0" destOrd="0" presId="urn:microsoft.com/office/officeart/2005/8/layout/process4"/>
    <dgm:cxn modelId="{0F929B6B-6D73-4827-BEC2-57C4E8C24F9E}" srcId="{6F84DF39-A94F-40F4-B75E-63FBC1B19C0E}" destId="{E316FB96-38DB-440C-9178-D9819A8CE721}" srcOrd="1" destOrd="0" parTransId="{1C55423B-C5B8-43DA-A37D-5A0F48176745}" sibTransId="{0E0BCB94-83D6-46FE-816A-327D6C239196}"/>
    <dgm:cxn modelId="{78542E6A-255E-4C5F-95CD-10D004EDF76E}" type="presOf" srcId="{1CF62D38-F81E-4747-8F63-76F2F5A46CEA}" destId="{80C3EDA6-F458-406E-BA34-7A6E68F80C37}" srcOrd="0" destOrd="0" presId="urn:microsoft.com/office/officeart/2005/8/layout/process4"/>
    <dgm:cxn modelId="{9B1077B6-87E1-4042-B4E9-9D88D12CA846}" type="presOf" srcId="{3FCFE411-8038-43A6-B40D-153ACE900845}" destId="{4E7D480F-A696-46B6-A0A7-42838E4A404B}" srcOrd="0" destOrd="0" presId="urn:microsoft.com/office/officeart/2005/8/layout/process4"/>
    <dgm:cxn modelId="{9B79301E-94F3-476A-A913-2CEFBBC4E49E}" type="presParOf" srcId="{49A8C5FB-3B1B-47F3-8A75-AABF29F91DE1}" destId="{C8C9824F-68EA-4F77-BF00-20152EFF4D5C}" srcOrd="0" destOrd="0" presId="urn:microsoft.com/office/officeart/2005/8/layout/process4"/>
    <dgm:cxn modelId="{BA00E230-1423-42D8-9CA8-24B10A0BFD49}" type="presParOf" srcId="{C8C9824F-68EA-4F77-BF00-20152EFF4D5C}" destId="{8800D9DE-AC46-48AE-8F25-3FAC14A95B6F}" srcOrd="0" destOrd="0" presId="urn:microsoft.com/office/officeart/2005/8/layout/process4"/>
    <dgm:cxn modelId="{AD8EC9CD-198C-417F-BC24-DEC1F3591655}" type="presParOf" srcId="{C8C9824F-68EA-4F77-BF00-20152EFF4D5C}" destId="{38D13118-3809-46D2-AA05-909B5C738620}" srcOrd="1" destOrd="0" presId="urn:microsoft.com/office/officeart/2005/8/layout/process4"/>
    <dgm:cxn modelId="{D2E95F2A-DE1F-463B-91EB-923214B1EFE9}" type="presParOf" srcId="{C8C9824F-68EA-4F77-BF00-20152EFF4D5C}" destId="{4DFA1FCE-F9D6-4213-80DD-24B0FA99BD2F}" srcOrd="2" destOrd="0" presId="urn:microsoft.com/office/officeart/2005/8/layout/process4"/>
    <dgm:cxn modelId="{D85CB000-298F-4652-8AA1-543AE00C3D04}" type="presParOf" srcId="{4DFA1FCE-F9D6-4213-80DD-24B0FA99BD2F}" destId="{80C3EDA6-F458-406E-BA34-7A6E68F80C37}" srcOrd="0" destOrd="0" presId="urn:microsoft.com/office/officeart/2005/8/layout/process4"/>
    <dgm:cxn modelId="{1FC46CE3-1FE7-4F39-97C1-2448F83F7E2C}" type="presParOf" srcId="{4DFA1FCE-F9D6-4213-80DD-24B0FA99BD2F}" destId="{71E54ACF-BA0F-4544-89A2-B7CE078D266E}" srcOrd="1" destOrd="0" presId="urn:microsoft.com/office/officeart/2005/8/layout/process4"/>
    <dgm:cxn modelId="{69008505-D3C5-4F2A-82EE-BB5717C2E57B}" type="presParOf" srcId="{49A8C5FB-3B1B-47F3-8A75-AABF29F91DE1}" destId="{73AF06C6-7639-4AC5-B1CE-B5580D1D13BF}" srcOrd="1" destOrd="0" presId="urn:microsoft.com/office/officeart/2005/8/layout/process4"/>
    <dgm:cxn modelId="{C240F511-5098-4769-823A-52EA4C6C1893}" type="presParOf" srcId="{49A8C5FB-3B1B-47F3-8A75-AABF29F91DE1}" destId="{BB41A908-46D3-49F7-8FA5-60D54DAD8560}" srcOrd="2" destOrd="0" presId="urn:microsoft.com/office/officeart/2005/8/layout/process4"/>
    <dgm:cxn modelId="{670E44E7-707B-4A15-AFBF-C2DD8E728449}" type="presParOf" srcId="{BB41A908-46D3-49F7-8FA5-60D54DAD8560}" destId="{D9D7624F-73D0-4547-A374-F03CF52FD771}" srcOrd="0" destOrd="0" presId="urn:microsoft.com/office/officeart/2005/8/layout/process4"/>
    <dgm:cxn modelId="{B6D158F6-E236-4E24-A298-EBDD7DDC6AD4}" type="presParOf" srcId="{BB41A908-46D3-49F7-8FA5-60D54DAD8560}" destId="{D8CEAE8E-03F4-4872-90F8-6263FDC2D304}" srcOrd="1" destOrd="0" presId="urn:microsoft.com/office/officeart/2005/8/layout/process4"/>
    <dgm:cxn modelId="{5FA8061D-F200-4C72-9D4C-8AF6EA96B6FA}" type="presParOf" srcId="{BB41A908-46D3-49F7-8FA5-60D54DAD8560}" destId="{38E57AD2-88A7-405C-946C-9863030FBA3B}" srcOrd="2" destOrd="0" presId="urn:microsoft.com/office/officeart/2005/8/layout/process4"/>
    <dgm:cxn modelId="{776FE4CD-BB1A-4C16-9570-20957E42D725}" type="presParOf" srcId="{38E57AD2-88A7-405C-946C-9863030FBA3B}" destId="{F4AA1A05-11EC-47C5-AD2D-B3D32575120A}" srcOrd="0" destOrd="0" presId="urn:microsoft.com/office/officeart/2005/8/layout/process4"/>
    <dgm:cxn modelId="{F5670975-F795-4F8B-8741-4B1DB76A50EC}" type="presParOf" srcId="{38E57AD2-88A7-405C-946C-9863030FBA3B}" destId="{9E2437DB-5301-4AC7-AF8A-1B51FC76CA84}" srcOrd="1" destOrd="0" presId="urn:microsoft.com/office/officeart/2005/8/layout/process4"/>
    <dgm:cxn modelId="{C78B9898-5AAE-4E33-8B35-430041F602C4}" type="presParOf" srcId="{49A8C5FB-3B1B-47F3-8A75-AABF29F91DE1}" destId="{F82829C9-FCEB-4466-B029-8C4DEBE582BA}" srcOrd="3" destOrd="0" presId="urn:microsoft.com/office/officeart/2005/8/layout/process4"/>
    <dgm:cxn modelId="{E86A1CCF-199D-45FE-BDC2-494745329833}" type="presParOf" srcId="{49A8C5FB-3B1B-47F3-8A75-AABF29F91DE1}" destId="{0018404A-174C-4B92-BE02-5099E6A794D8}" srcOrd="4" destOrd="0" presId="urn:microsoft.com/office/officeart/2005/8/layout/process4"/>
    <dgm:cxn modelId="{9C742F45-A9CB-4F4B-AB32-C5494CE4C43B}" type="presParOf" srcId="{0018404A-174C-4B92-BE02-5099E6A794D8}" destId="{E303DDB0-B123-4246-BC1A-C66A24D2C6C6}" srcOrd="0" destOrd="0" presId="urn:microsoft.com/office/officeart/2005/8/layout/process4"/>
    <dgm:cxn modelId="{A36C2CFA-AAF1-4F3A-8985-04344BCF823B}" type="presParOf" srcId="{0018404A-174C-4B92-BE02-5099E6A794D8}" destId="{6F5866C2-F185-4E89-B5D5-E7D56FA4051F}" srcOrd="1" destOrd="0" presId="urn:microsoft.com/office/officeart/2005/8/layout/process4"/>
    <dgm:cxn modelId="{E08A7632-763E-48D9-8D28-2B853E2A3D37}" type="presParOf" srcId="{0018404A-174C-4B92-BE02-5099E6A794D8}" destId="{E109B2BE-B6DD-467B-8E33-E01ADBA99DB8}" srcOrd="2" destOrd="0" presId="urn:microsoft.com/office/officeart/2005/8/layout/process4"/>
    <dgm:cxn modelId="{195040C1-3B3C-4108-8718-E7A07040CF3C}" type="presParOf" srcId="{E109B2BE-B6DD-467B-8E33-E01ADBA99DB8}" destId="{75CB5579-2444-41E6-A3BC-BD3D974E49E1}" srcOrd="0" destOrd="0" presId="urn:microsoft.com/office/officeart/2005/8/layout/process4"/>
    <dgm:cxn modelId="{D8688A29-DC85-4725-AC26-BF057DB46A67}" type="presParOf" srcId="{E109B2BE-B6DD-467B-8E33-E01ADBA99DB8}" destId="{4E7D480F-A696-46B6-A0A7-42838E4A404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7C50-9731-49E8-8393-1B8B525D18DE}">
      <dsp:nvSpPr>
        <dsp:cNvPr id="0" name=""/>
        <dsp:cNvSpPr/>
      </dsp:nvSpPr>
      <dsp:spPr>
        <a:xfrm>
          <a:off x="6" y="594779"/>
          <a:ext cx="1484225" cy="17810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Stage 1</a:t>
          </a:r>
          <a:endParaRPr lang="en-US" sz="1800" kern="1200" dirty="0"/>
        </a:p>
      </dsp:txBody>
      <dsp:txXfrm rot="16200000">
        <a:off x="-581810" y="1176595"/>
        <a:ext cx="1460478" cy="296845"/>
      </dsp:txXfrm>
    </dsp:sp>
    <dsp:sp modelId="{7024C61B-4584-4487-8129-7FF969DEEABC}">
      <dsp:nvSpPr>
        <dsp:cNvPr id="0" name=""/>
        <dsp:cNvSpPr/>
      </dsp:nvSpPr>
      <dsp:spPr>
        <a:xfrm>
          <a:off x="296851" y="594779"/>
          <a:ext cx="1105748" cy="178107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Sort</a:t>
          </a:r>
        </a:p>
      </dsp:txBody>
      <dsp:txXfrm>
        <a:off x="296851" y="594779"/>
        <a:ext cx="1105748" cy="1781071"/>
      </dsp:txXfrm>
    </dsp:sp>
    <dsp:sp modelId="{4E0BCB85-6A7A-4767-91E0-FB55F0B46ECC}">
      <dsp:nvSpPr>
        <dsp:cNvPr id="0" name=""/>
        <dsp:cNvSpPr/>
      </dsp:nvSpPr>
      <dsp:spPr>
        <a:xfrm>
          <a:off x="1532113" y="592802"/>
          <a:ext cx="1484225" cy="17810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2</a:t>
          </a:r>
        </a:p>
      </dsp:txBody>
      <dsp:txXfrm rot="16200000">
        <a:off x="950296" y="1174618"/>
        <a:ext cx="1460478" cy="296845"/>
      </dsp:txXfrm>
    </dsp:sp>
    <dsp:sp modelId="{8911CF58-A3B3-46B5-9E99-D29025CE4B9B}">
      <dsp:nvSpPr>
        <dsp:cNvPr id="0" name=""/>
        <dsp:cNvSpPr/>
      </dsp:nvSpPr>
      <dsp:spPr>
        <a:xfrm rot="5400000">
          <a:off x="1416969" y="1977372"/>
          <a:ext cx="261753" cy="222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FF7B32-E914-4C55-8046-0C31B6D5519E}">
      <dsp:nvSpPr>
        <dsp:cNvPr id="0" name=""/>
        <dsp:cNvSpPr/>
      </dsp:nvSpPr>
      <dsp:spPr>
        <a:xfrm>
          <a:off x="1828958" y="592802"/>
          <a:ext cx="1105748" cy="178107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Store</a:t>
          </a:r>
        </a:p>
      </dsp:txBody>
      <dsp:txXfrm>
        <a:off x="1828958" y="592802"/>
        <a:ext cx="1105748" cy="1781071"/>
      </dsp:txXfrm>
    </dsp:sp>
    <dsp:sp modelId="{32CD4872-F0AF-4878-B548-B372779CD46B}">
      <dsp:nvSpPr>
        <dsp:cNvPr id="0" name=""/>
        <dsp:cNvSpPr/>
      </dsp:nvSpPr>
      <dsp:spPr>
        <a:xfrm>
          <a:off x="3076599" y="595527"/>
          <a:ext cx="1484225" cy="17810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3</a:t>
          </a:r>
        </a:p>
      </dsp:txBody>
      <dsp:txXfrm rot="16200000">
        <a:off x="2494782" y="1177343"/>
        <a:ext cx="1460478" cy="296845"/>
      </dsp:txXfrm>
    </dsp:sp>
    <dsp:sp modelId="{584EADEB-ED5F-4344-8E90-D5342CDA4D10}">
      <dsp:nvSpPr>
        <dsp:cNvPr id="0" name=""/>
        <dsp:cNvSpPr/>
      </dsp:nvSpPr>
      <dsp:spPr>
        <a:xfrm rot="5400000">
          <a:off x="2953143" y="1977372"/>
          <a:ext cx="261753" cy="222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D8A01-1262-477C-A93F-C429201F6BCF}">
      <dsp:nvSpPr>
        <dsp:cNvPr id="0" name=""/>
        <dsp:cNvSpPr/>
      </dsp:nvSpPr>
      <dsp:spPr>
        <a:xfrm>
          <a:off x="3373444" y="595527"/>
          <a:ext cx="1105748" cy="178107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Wash</a:t>
          </a:r>
        </a:p>
      </dsp:txBody>
      <dsp:txXfrm>
        <a:off x="3373444" y="595527"/>
        <a:ext cx="1105748" cy="1781071"/>
      </dsp:txXfrm>
    </dsp:sp>
    <dsp:sp modelId="{A261C743-199B-4AD9-AAF7-C2C7C479E5C2}">
      <dsp:nvSpPr>
        <dsp:cNvPr id="0" name=""/>
        <dsp:cNvSpPr/>
      </dsp:nvSpPr>
      <dsp:spPr>
        <a:xfrm>
          <a:off x="4607607" y="581652"/>
          <a:ext cx="1484225" cy="17810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4</a:t>
          </a:r>
        </a:p>
      </dsp:txBody>
      <dsp:txXfrm rot="16200000">
        <a:off x="4025791" y="1163469"/>
        <a:ext cx="1460478" cy="296845"/>
      </dsp:txXfrm>
    </dsp:sp>
    <dsp:sp modelId="{0FA0FE48-06D8-4421-8F8A-2BD152DEA19E}">
      <dsp:nvSpPr>
        <dsp:cNvPr id="0" name=""/>
        <dsp:cNvSpPr/>
      </dsp:nvSpPr>
      <dsp:spPr>
        <a:xfrm rot="5400000">
          <a:off x="4489317" y="1977372"/>
          <a:ext cx="261753" cy="222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A12D99-842E-45ED-BA82-7A8AB94E6C9F}">
      <dsp:nvSpPr>
        <dsp:cNvPr id="0" name=""/>
        <dsp:cNvSpPr/>
      </dsp:nvSpPr>
      <dsp:spPr>
        <a:xfrm>
          <a:off x="4904452" y="581652"/>
          <a:ext cx="1105748" cy="178107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Heat Treat</a:t>
          </a:r>
        </a:p>
      </dsp:txBody>
      <dsp:txXfrm>
        <a:off x="4904452" y="581652"/>
        <a:ext cx="1105748" cy="1781071"/>
      </dsp:txXfrm>
    </dsp:sp>
    <dsp:sp modelId="{A54F648D-3E5F-4E82-AB9F-1C600CB2EA15}">
      <dsp:nvSpPr>
        <dsp:cNvPr id="0" name=""/>
        <dsp:cNvSpPr/>
      </dsp:nvSpPr>
      <dsp:spPr>
        <a:xfrm>
          <a:off x="6153191" y="580441"/>
          <a:ext cx="1484225" cy="17810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5</a:t>
          </a:r>
        </a:p>
      </dsp:txBody>
      <dsp:txXfrm rot="16200000">
        <a:off x="5571375" y="1162258"/>
        <a:ext cx="1460478" cy="296845"/>
      </dsp:txXfrm>
    </dsp:sp>
    <dsp:sp modelId="{15EE08C4-ECE1-4310-97A2-D7EF2CF3CD73}">
      <dsp:nvSpPr>
        <dsp:cNvPr id="0" name=""/>
        <dsp:cNvSpPr/>
      </dsp:nvSpPr>
      <dsp:spPr>
        <a:xfrm rot="5400000">
          <a:off x="6025491" y="1977372"/>
          <a:ext cx="261753" cy="222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FDCEA-DFEC-4240-BB3D-5AC80DEE86E1}">
      <dsp:nvSpPr>
        <dsp:cNvPr id="0" name=""/>
        <dsp:cNvSpPr/>
      </dsp:nvSpPr>
      <dsp:spPr>
        <a:xfrm>
          <a:off x="6450036" y="580441"/>
          <a:ext cx="1105748" cy="178107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Ship</a:t>
          </a:r>
        </a:p>
      </dsp:txBody>
      <dsp:txXfrm>
        <a:off x="6450036" y="580441"/>
        <a:ext cx="1105748" cy="1781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3F030-78FB-46C0-B5E0-0631CFF6852A}">
      <dsp:nvSpPr>
        <dsp:cNvPr id="0" name=""/>
        <dsp:cNvSpPr/>
      </dsp:nvSpPr>
      <dsp:spPr>
        <a:xfrm>
          <a:off x="4552" y="581340"/>
          <a:ext cx="2142861" cy="8271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28F69-00C7-4A1A-AC5E-366C7430B611}">
      <dsp:nvSpPr>
        <dsp:cNvPr id="0" name=""/>
        <dsp:cNvSpPr/>
      </dsp:nvSpPr>
      <dsp:spPr>
        <a:xfrm>
          <a:off x="575982" y="788126"/>
          <a:ext cx="1809527" cy="82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Initial Review</a:t>
          </a:r>
        </a:p>
      </dsp:txBody>
      <dsp:txXfrm>
        <a:off x="600208" y="812352"/>
        <a:ext cx="1761075" cy="778692"/>
      </dsp:txXfrm>
    </dsp:sp>
    <dsp:sp modelId="{E67BD9A4-BCB6-46B5-B194-4AA35E476B6D}">
      <dsp:nvSpPr>
        <dsp:cNvPr id="0" name=""/>
        <dsp:cNvSpPr/>
      </dsp:nvSpPr>
      <dsp:spPr>
        <a:xfrm>
          <a:off x="2452177" y="581340"/>
          <a:ext cx="2142861" cy="8271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882EF-1E03-417C-90ED-F0F8944850BF}">
      <dsp:nvSpPr>
        <dsp:cNvPr id="0" name=""/>
        <dsp:cNvSpPr/>
      </dsp:nvSpPr>
      <dsp:spPr>
        <a:xfrm>
          <a:off x="3023606" y="788126"/>
          <a:ext cx="1809527" cy="82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Washing Inspection</a:t>
          </a:r>
        </a:p>
      </dsp:txBody>
      <dsp:txXfrm>
        <a:off x="3047832" y="812352"/>
        <a:ext cx="1761075" cy="778692"/>
      </dsp:txXfrm>
    </dsp:sp>
    <dsp:sp modelId="{996B9F2B-D38E-430F-9256-7CE4AB7A1851}">
      <dsp:nvSpPr>
        <dsp:cNvPr id="0" name=""/>
        <dsp:cNvSpPr/>
      </dsp:nvSpPr>
      <dsp:spPr>
        <a:xfrm>
          <a:off x="4899801" y="581340"/>
          <a:ext cx="2142861" cy="8271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F671-EE3C-447D-AFAB-06C9FEA92F6E}">
      <dsp:nvSpPr>
        <dsp:cNvPr id="0" name=""/>
        <dsp:cNvSpPr/>
      </dsp:nvSpPr>
      <dsp:spPr>
        <a:xfrm>
          <a:off x="5471231" y="788126"/>
          <a:ext cx="1809527" cy="82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Loading Inspection</a:t>
          </a:r>
        </a:p>
      </dsp:txBody>
      <dsp:txXfrm>
        <a:off x="5495457" y="812352"/>
        <a:ext cx="1761075" cy="778692"/>
      </dsp:txXfrm>
    </dsp:sp>
    <dsp:sp modelId="{2C601549-28E0-4579-967F-AB8C2CE70A97}">
      <dsp:nvSpPr>
        <dsp:cNvPr id="0" name=""/>
        <dsp:cNvSpPr/>
      </dsp:nvSpPr>
      <dsp:spPr>
        <a:xfrm>
          <a:off x="7347425" y="581340"/>
          <a:ext cx="2142861" cy="8271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52496-6CF4-4C0F-B36F-16FA8A2FB762}">
      <dsp:nvSpPr>
        <dsp:cNvPr id="0" name=""/>
        <dsp:cNvSpPr/>
      </dsp:nvSpPr>
      <dsp:spPr>
        <a:xfrm>
          <a:off x="7918855" y="788126"/>
          <a:ext cx="1809527" cy="82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Final Inspection</a:t>
          </a:r>
        </a:p>
      </dsp:txBody>
      <dsp:txXfrm>
        <a:off x="7943081" y="812352"/>
        <a:ext cx="1761075" cy="778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13118-3809-46D2-AA05-909B5C738620}">
      <dsp:nvSpPr>
        <dsp:cNvPr id="0" name=""/>
        <dsp:cNvSpPr/>
      </dsp:nvSpPr>
      <dsp:spPr>
        <a:xfrm>
          <a:off x="0" y="2577604"/>
          <a:ext cx="10363200" cy="846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Tangible and Intangible Costs</a:t>
          </a:r>
        </a:p>
      </dsp:txBody>
      <dsp:txXfrm>
        <a:off x="0" y="2577604"/>
        <a:ext cx="10363200" cy="456854"/>
      </dsp:txXfrm>
    </dsp:sp>
    <dsp:sp modelId="{80C3EDA6-F458-406E-BA34-7A6E68F80C37}">
      <dsp:nvSpPr>
        <dsp:cNvPr id="0" name=""/>
        <dsp:cNvSpPr/>
      </dsp:nvSpPr>
      <dsp:spPr>
        <a:xfrm>
          <a:off x="0" y="3017538"/>
          <a:ext cx="5181600" cy="3891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Labor Costs, Product Waste </a:t>
          </a:r>
        </a:p>
      </dsp:txBody>
      <dsp:txXfrm>
        <a:off x="0" y="3017538"/>
        <a:ext cx="5181600" cy="389172"/>
      </dsp:txXfrm>
    </dsp:sp>
    <dsp:sp modelId="{71E54ACF-BA0F-4544-89A2-B7CE078D266E}">
      <dsp:nvSpPr>
        <dsp:cNvPr id="0" name=""/>
        <dsp:cNvSpPr/>
      </dsp:nvSpPr>
      <dsp:spPr>
        <a:xfrm>
          <a:off x="5181600" y="3017538"/>
          <a:ext cx="5181600" cy="389172"/>
        </a:xfrm>
        <a:prstGeom prst="rect">
          <a:avLst/>
        </a:prstGeom>
        <a:solidFill>
          <a:schemeClr val="accent5">
            <a:tint val="40000"/>
            <a:alpha val="90000"/>
            <a:hueOff val="3111830"/>
            <a:satOff val="-295"/>
            <a:lumOff val="21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Freight Costs, Lost Customers</a:t>
          </a:r>
        </a:p>
      </dsp:txBody>
      <dsp:txXfrm>
        <a:off x="5181600" y="3017538"/>
        <a:ext cx="5181600" cy="389172"/>
      </dsp:txXfrm>
    </dsp:sp>
    <dsp:sp modelId="{D8CEAE8E-03F4-4872-90F8-6263FDC2D304}">
      <dsp:nvSpPr>
        <dsp:cNvPr id="0" name=""/>
        <dsp:cNvSpPr/>
      </dsp:nvSpPr>
      <dsp:spPr>
        <a:xfrm rot="10800000">
          <a:off x="0" y="1301635"/>
          <a:ext cx="10363200" cy="1301189"/>
        </a:xfrm>
        <a:prstGeom prst="upArrowCallou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When Wrong Pallets are Used</a:t>
          </a:r>
        </a:p>
      </dsp:txBody>
      <dsp:txXfrm rot="-10800000">
        <a:off x="0" y="1301635"/>
        <a:ext cx="10363200" cy="456717"/>
      </dsp:txXfrm>
    </dsp:sp>
    <dsp:sp modelId="{F4AA1A05-11EC-47C5-AD2D-B3D32575120A}">
      <dsp:nvSpPr>
        <dsp:cNvPr id="0" name=""/>
        <dsp:cNvSpPr/>
      </dsp:nvSpPr>
      <dsp:spPr>
        <a:xfrm>
          <a:off x="0" y="1745822"/>
          <a:ext cx="5181600" cy="389055"/>
        </a:xfrm>
        <a:prstGeom prst="rect">
          <a:avLst/>
        </a:prstGeom>
        <a:solidFill>
          <a:schemeClr val="accent5">
            <a:tint val="40000"/>
            <a:alpha val="90000"/>
            <a:hueOff val="6223660"/>
            <a:satOff val="-590"/>
            <a:lumOff val="43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Re-stacking Whole Pallets of Bags</a:t>
          </a:r>
        </a:p>
      </dsp:txBody>
      <dsp:txXfrm>
        <a:off x="0" y="1745822"/>
        <a:ext cx="5181600" cy="389055"/>
      </dsp:txXfrm>
    </dsp:sp>
    <dsp:sp modelId="{9E2437DB-5301-4AC7-AF8A-1B51FC76CA84}">
      <dsp:nvSpPr>
        <dsp:cNvPr id="0" name=""/>
        <dsp:cNvSpPr/>
      </dsp:nvSpPr>
      <dsp:spPr>
        <a:xfrm>
          <a:off x="5181600" y="1745822"/>
          <a:ext cx="5181600" cy="389055"/>
        </a:xfrm>
        <a:prstGeom prst="rect">
          <a:avLst/>
        </a:prstGeom>
        <a:solidFill>
          <a:schemeClr val="accent5">
            <a:tint val="40000"/>
            <a:alpha val="90000"/>
            <a:hueOff val="9335490"/>
            <a:satOff val="-886"/>
            <a:lumOff val="64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Complete Load Sent Back</a:t>
          </a:r>
        </a:p>
      </dsp:txBody>
      <dsp:txXfrm>
        <a:off x="5181600" y="1745822"/>
        <a:ext cx="5181600" cy="389055"/>
      </dsp:txXfrm>
    </dsp:sp>
    <dsp:sp modelId="{6F5866C2-F185-4E89-B5D5-E7D56FA4051F}">
      <dsp:nvSpPr>
        <dsp:cNvPr id="0" name=""/>
        <dsp:cNvSpPr/>
      </dsp:nvSpPr>
      <dsp:spPr>
        <a:xfrm rot="10800000">
          <a:off x="0" y="605"/>
          <a:ext cx="10363200" cy="1301189"/>
        </a:xfrm>
        <a:prstGeom prst="upArrowCallou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Pallets Not Built Correctly or Infested with Bugs, Dirt, Etc. </a:t>
          </a:r>
        </a:p>
      </dsp:txBody>
      <dsp:txXfrm rot="-10800000">
        <a:off x="0" y="605"/>
        <a:ext cx="10363200" cy="456717"/>
      </dsp:txXfrm>
    </dsp:sp>
    <dsp:sp modelId="{75CB5579-2444-41E6-A3BC-BD3D974E49E1}">
      <dsp:nvSpPr>
        <dsp:cNvPr id="0" name=""/>
        <dsp:cNvSpPr/>
      </dsp:nvSpPr>
      <dsp:spPr>
        <a:xfrm>
          <a:off x="0" y="457322"/>
          <a:ext cx="5181600" cy="389055"/>
        </a:xfrm>
        <a:prstGeom prst="rect">
          <a:avLst/>
        </a:prstGeom>
        <a:solidFill>
          <a:schemeClr val="accent5">
            <a:tint val="40000"/>
            <a:alpha val="90000"/>
            <a:hueOff val="12447319"/>
            <a:satOff val="-1181"/>
            <a:lumOff val="86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Broken Pallets</a:t>
          </a:r>
        </a:p>
      </dsp:txBody>
      <dsp:txXfrm>
        <a:off x="0" y="457322"/>
        <a:ext cx="5181600" cy="389055"/>
      </dsp:txXfrm>
    </dsp:sp>
    <dsp:sp modelId="{4E7D480F-A696-46B6-A0A7-42838E4A404B}">
      <dsp:nvSpPr>
        <dsp:cNvPr id="0" name=""/>
        <dsp:cNvSpPr/>
      </dsp:nvSpPr>
      <dsp:spPr>
        <a:xfrm>
          <a:off x="5181600" y="457322"/>
          <a:ext cx="5181600" cy="389055"/>
        </a:xfrm>
        <a:prstGeom prst="rect">
          <a:avLst/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Contaminated Pallets</a:t>
          </a:r>
        </a:p>
      </dsp:txBody>
      <dsp:txXfrm>
        <a:off x="5181600" y="457322"/>
        <a:ext cx="5181600" cy="38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Packaging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Food Grade Pallet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1" y="354570"/>
            <a:ext cx="257175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14" y="4359474"/>
            <a:ext cx="3564969" cy="249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902" y="5765369"/>
            <a:ext cx="14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8</a:t>
            </a:r>
            <a:r>
              <a:rPr lang="en-US" baseline="30000" dirty="0"/>
              <a:t>th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4922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A GMA Pallets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2148747" y="2591723"/>
            <a:ext cx="4135685" cy="3101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22714" y="2592933"/>
            <a:ext cx="4145367" cy="310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7" y="5391533"/>
            <a:ext cx="1236243" cy="129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3165" y="6469963"/>
            <a:ext cx="2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Packaging Products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953449" y="3948450"/>
            <a:ext cx="701458" cy="388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Stage FOOD Grade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77288" y="4061160"/>
            <a:ext cx="10363826" cy="21846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Pallets are received and sorted based on grade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Then stored in an enclosed warehouse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an order is received, the pallets are washed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required, they are then sent to the heat treating chamber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heat treating is done, they are stored on an outbound trailer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7591963"/>
              </p:ext>
            </p:extLst>
          </p:nvPr>
        </p:nvGraphicFramePr>
        <p:xfrm>
          <a:off x="2277288" y="1270860"/>
          <a:ext cx="7637424" cy="290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37" y="5391533"/>
            <a:ext cx="1236243" cy="1291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3165" y="6469963"/>
            <a:ext cx="2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Packaging Products</a:t>
            </a:r>
          </a:p>
        </p:txBody>
      </p:sp>
    </p:spTree>
    <p:extLst>
      <p:ext uri="{BB962C8B-B14F-4D97-AF65-F5344CB8AC3E}">
        <p14:creationId xmlns:p14="http://schemas.microsoft.com/office/powerpoint/2010/main" val="15912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0" y="3978917"/>
            <a:ext cx="10363826" cy="20809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All pallets are reviewed when received for food grade acceptance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Another review is conducted when washing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third review is done when loading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final review is done by warehouse manager before shipping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769008"/>
              </p:ext>
            </p:extLst>
          </p:nvPr>
        </p:nvGraphicFramePr>
        <p:xfrm>
          <a:off x="1425844" y="1782305"/>
          <a:ext cx="9732936" cy="219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37" y="5391533"/>
            <a:ext cx="1236243" cy="1291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3165" y="6469963"/>
            <a:ext cx="2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Packaging Products</a:t>
            </a:r>
          </a:p>
        </p:txBody>
      </p:sp>
    </p:spTree>
    <p:extLst>
      <p:ext uri="{BB962C8B-B14F-4D97-AF65-F5344CB8AC3E}">
        <p14:creationId xmlns:p14="http://schemas.microsoft.com/office/powerpoint/2010/main" val="37092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incurred from unfit pallets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3773836"/>
              </p:ext>
            </p:extLst>
          </p:nvPr>
        </p:nvGraphicFramePr>
        <p:xfrm>
          <a:off x="913775" y="200370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775" y="5974915"/>
            <a:ext cx="951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Studies have shown that tens of thousands of dollars are lost each year from using the wrong pallets</a:t>
            </a:r>
          </a:p>
        </p:txBody>
      </p:sp>
    </p:spTree>
    <p:extLst>
      <p:ext uri="{BB962C8B-B14F-4D97-AF65-F5344CB8AC3E}">
        <p14:creationId xmlns:p14="http://schemas.microsoft.com/office/powerpoint/2010/main" val="61235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916809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pallets are delivered, we will do site visits to ensure everything is acceptable </a:t>
            </a:r>
          </a:p>
          <a:p>
            <a:r>
              <a:rPr lang="en-US" dirty="0"/>
              <a:t>Throughout our relationship, we will always be available to answer any questions or deal with any issues</a:t>
            </a:r>
          </a:p>
          <a:p>
            <a:r>
              <a:rPr lang="en-US" dirty="0"/>
              <a:t>If they are not right, we will replace them at no charge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5391533"/>
            <a:ext cx="1236243" cy="1291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3165" y="6469963"/>
            <a:ext cx="2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Packaging Products</a:t>
            </a:r>
          </a:p>
        </p:txBody>
      </p:sp>
    </p:spTree>
    <p:extLst>
      <p:ext uri="{BB962C8B-B14F-4D97-AF65-F5344CB8AC3E}">
        <p14:creationId xmlns:p14="http://schemas.microsoft.com/office/powerpoint/2010/main" val="6109027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109</TotalTime>
  <Words>257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Custom Packaging Products</vt:lpstr>
      <vt:lpstr>Grade A GMA Pallets</vt:lpstr>
      <vt:lpstr>5 Stage FOOD Grade Process</vt:lpstr>
      <vt:lpstr>Quality Control</vt:lpstr>
      <vt:lpstr>Cost incurred from unfit pallets</vt:lpstr>
      <vt:lpstr>Customer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Packaging Products</dc:title>
  <dc:creator>brent</dc:creator>
  <cp:lastModifiedBy>brent</cp:lastModifiedBy>
  <cp:revision>13</cp:revision>
  <dcterms:created xsi:type="dcterms:W3CDTF">2016-07-07T21:59:42Z</dcterms:created>
  <dcterms:modified xsi:type="dcterms:W3CDTF">2016-07-13T22:20:58Z</dcterms:modified>
</cp:coreProperties>
</file>